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06" r:id="rId1"/>
  </p:sldMasterIdLst>
  <p:notesMasterIdLst>
    <p:notesMasterId r:id="rId60"/>
  </p:notesMasterIdLst>
  <p:sldIdLst>
    <p:sldId id="256" r:id="rId2"/>
    <p:sldId id="509" r:id="rId3"/>
    <p:sldId id="510" r:id="rId4"/>
    <p:sldId id="519" r:id="rId5"/>
    <p:sldId id="330" r:id="rId6"/>
    <p:sldId id="498" r:id="rId7"/>
    <p:sldId id="526" r:id="rId8"/>
    <p:sldId id="500" r:id="rId9"/>
    <p:sldId id="413" r:id="rId10"/>
    <p:sldId id="529" r:id="rId11"/>
    <p:sldId id="363" r:id="rId12"/>
    <p:sldId id="511" r:id="rId13"/>
    <p:sldId id="378" r:id="rId14"/>
    <p:sldId id="485" r:id="rId15"/>
    <p:sldId id="442" r:id="rId16"/>
    <p:sldId id="443" r:id="rId17"/>
    <p:sldId id="487" r:id="rId18"/>
    <p:sldId id="444" r:id="rId19"/>
    <p:sldId id="447" r:id="rId20"/>
    <p:sldId id="448" r:id="rId21"/>
    <p:sldId id="514" r:id="rId22"/>
    <p:sldId id="446" r:id="rId23"/>
    <p:sldId id="488" r:id="rId24"/>
    <p:sldId id="512" r:id="rId25"/>
    <p:sldId id="527" r:id="rId26"/>
    <p:sldId id="528" r:id="rId27"/>
    <p:sldId id="501" r:id="rId28"/>
    <p:sldId id="525" r:id="rId29"/>
    <p:sldId id="517" r:id="rId30"/>
    <p:sldId id="389" r:id="rId31"/>
    <p:sldId id="520" r:id="rId32"/>
    <p:sldId id="505" r:id="rId33"/>
    <p:sldId id="506" r:id="rId34"/>
    <p:sldId id="492" r:id="rId35"/>
    <p:sldId id="507" r:id="rId36"/>
    <p:sldId id="464" r:id="rId37"/>
    <p:sldId id="287" r:id="rId38"/>
    <p:sldId id="491" r:id="rId39"/>
    <p:sldId id="515" r:id="rId40"/>
    <p:sldId id="499" r:id="rId41"/>
    <p:sldId id="436" r:id="rId42"/>
    <p:sldId id="441" r:id="rId43"/>
    <p:sldId id="518" r:id="rId44"/>
    <p:sldId id="486" r:id="rId45"/>
    <p:sldId id="470" r:id="rId46"/>
    <p:sldId id="473" r:id="rId47"/>
    <p:sldId id="450" r:id="rId48"/>
    <p:sldId id="479" r:id="rId49"/>
    <p:sldId id="480" r:id="rId50"/>
    <p:sldId id="516" r:id="rId51"/>
    <p:sldId id="502" r:id="rId52"/>
    <p:sldId id="503" r:id="rId53"/>
    <p:sldId id="521" r:id="rId54"/>
    <p:sldId id="522" r:id="rId55"/>
    <p:sldId id="456" r:id="rId56"/>
    <p:sldId id="523" r:id="rId57"/>
    <p:sldId id="524" r:id="rId58"/>
    <p:sldId id="530" r:id="rId59"/>
  </p:sldIdLst>
  <p:sldSz cx="12192000" cy="6858000"/>
  <p:notesSz cx="6858000" cy="9525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ou" initials="a" lastIdx="1" clrIdx="0">
    <p:extLst>
      <p:ext uri="{19B8F6BF-5375-455C-9EA6-DF929625EA0E}">
        <p15:presenceInfo xmlns:p15="http://schemas.microsoft.com/office/powerpoint/2012/main" userId="4760343351f3e6f7" providerId="Windows Live"/>
      </p:ext>
    </p:extLst>
  </p:cmAuthor>
  <p:cmAuthor id="2" name="Abdourahmane Diallo" initials="AD" lastIdx="12" clrIdx="1">
    <p:extLst>
      <p:ext uri="{19B8F6BF-5375-455C-9EA6-DF929625EA0E}">
        <p15:presenceInfo xmlns:p15="http://schemas.microsoft.com/office/powerpoint/2012/main" userId="S-1-5-21-3569255166-3711921035-3486062074-384844" providerId="AD"/>
      </p:ext>
    </p:extLst>
  </p:cmAuthor>
  <p:cmAuthor id="3" name="Marion PRUDENT" initials="MP" lastIdx="22" clrIdx="2">
    <p:extLst>
      <p:ext uri="{19B8F6BF-5375-455C-9EA6-DF929625EA0E}">
        <p15:presenceInfo xmlns:p15="http://schemas.microsoft.com/office/powerpoint/2012/main" userId="Marion PR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C00"/>
    <a:srgbClr val="FF0000"/>
    <a:srgbClr val="FE4818"/>
    <a:srgbClr val="FAA683"/>
    <a:srgbClr val="008B00"/>
    <a:srgbClr val="FFFFFF"/>
    <a:srgbClr val="0000FF"/>
    <a:srgbClr val="FF3805"/>
    <a:srgbClr val="73AE4A"/>
    <a:srgbClr val="D3C3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8DE33A-D904-46AC-8351-8247AC58D2CC}" v="1893" dt="2024-06-18T08:22:09.17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242" autoAdjust="0"/>
  </p:normalViewPr>
  <p:slideViewPr>
    <p:cSldViewPr snapToGrid="0">
      <p:cViewPr varScale="1">
        <p:scale>
          <a:sx n="75" d="100"/>
          <a:sy n="75" d="100"/>
        </p:scale>
        <p:origin x="974" y="58"/>
      </p:cViewPr>
      <p:guideLst/>
    </p:cSldViewPr>
  </p:slideViewPr>
  <p:outlineViewPr>
    <p:cViewPr>
      <p:scale>
        <a:sx n="33" d="100"/>
        <a:sy n="33" d="100"/>
      </p:scale>
      <p:origin x="0" y="-2942"/>
    </p:cViewPr>
  </p:outlineViewPr>
  <p:notesTextViewPr>
    <p:cViewPr>
      <p:scale>
        <a:sx n="1" d="1"/>
        <a:sy n="1" d="1"/>
      </p:scale>
      <p:origin x="0" y="0"/>
    </p:cViewPr>
  </p:notesTextViewPr>
  <p:sorterViewPr>
    <p:cViewPr>
      <p:scale>
        <a:sx n="100" d="100"/>
        <a:sy n="100" d="100"/>
      </p:scale>
      <p:origin x="0" y="-619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ourahmane DIALLO" userId="4760343351f3e6f7" providerId="LiveId" clId="{848DE33A-D904-46AC-8351-8247AC58D2CC}"/>
    <pc:docChg chg="undo redo custSel addSld delSld modSld sldOrd">
      <pc:chgData name="Abdourahmane DIALLO" userId="4760343351f3e6f7" providerId="LiveId" clId="{848DE33A-D904-46AC-8351-8247AC58D2CC}" dt="2024-06-18T08:24:21.770" v="11467" actId="20577"/>
      <pc:docMkLst>
        <pc:docMk/>
      </pc:docMkLst>
      <pc:sldChg chg="modSp mod">
        <pc:chgData name="Abdourahmane DIALLO" userId="4760343351f3e6f7" providerId="LiveId" clId="{848DE33A-D904-46AC-8351-8247AC58D2CC}" dt="2024-06-17T13:57:31.883" v="11282" actId="20577"/>
        <pc:sldMkLst>
          <pc:docMk/>
          <pc:sldMk cId="366734084" sldId="256"/>
        </pc:sldMkLst>
        <pc:spChg chg="mod">
          <ac:chgData name="Abdourahmane DIALLO" userId="4760343351f3e6f7" providerId="LiveId" clId="{848DE33A-D904-46AC-8351-8247AC58D2CC}" dt="2024-06-12T10:18:04.573" v="5493" actId="2711"/>
          <ac:spMkLst>
            <pc:docMk/>
            <pc:sldMk cId="366734084" sldId="256"/>
            <ac:spMk id="2" creationId="{00000000-0000-0000-0000-000000000000}"/>
          </ac:spMkLst>
        </pc:spChg>
        <pc:spChg chg="mod">
          <ac:chgData name="Abdourahmane DIALLO" userId="4760343351f3e6f7" providerId="LiveId" clId="{848DE33A-D904-46AC-8351-8247AC58D2CC}" dt="2024-06-12T14:00:55.198" v="7225" actId="1036"/>
          <ac:spMkLst>
            <pc:docMk/>
            <pc:sldMk cId="366734084" sldId="256"/>
            <ac:spMk id="3" creationId="{00000000-0000-0000-0000-000000000000}"/>
          </ac:spMkLst>
        </pc:spChg>
        <pc:spChg chg="mod">
          <ac:chgData name="Abdourahmane DIALLO" userId="4760343351f3e6f7" providerId="LiveId" clId="{848DE33A-D904-46AC-8351-8247AC58D2CC}" dt="2024-06-12T10:18:04.573" v="5493" actId="2711"/>
          <ac:spMkLst>
            <pc:docMk/>
            <pc:sldMk cId="366734084" sldId="256"/>
            <ac:spMk id="4" creationId="{00000000-0000-0000-0000-000000000000}"/>
          </ac:spMkLst>
        </pc:spChg>
        <pc:spChg chg="mod">
          <ac:chgData name="Abdourahmane DIALLO" userId="4760343351f3e6f7" providerId="LiveId" clId="{848DE33A-D904-46AC-8351-8247AC58D2CC}" dt="2024-06-17T13:57:08.156" v="11277" actId="404"/>
          <ac:spMkLst>
            <pc:docMk/>
            <pc:sldMk cId="366734084" sldId="256"/>
            <ac:spMk id="5" creationId="{00000000-0000-0000-0000-000000000000}"/>
          </ac:spMkLst>
        </pc:spChg>
        <pc:spChg chg="mod">
          <ac:chgData name="Abdourahmane DIALLO" userId="4760343351f3e6f7" providerId="LiveId" clId="{848DE33A-D904-46AC-8351-8247AC58D2CC}" dt="2024-06-17T13:56:18.301" v="11272" actId="20577"/>
          <ac:spMkLst>
            <pc:docMk/>
            <pc:sldMk cId="366734084" sldId="256"/>
            <ac:spMk id="9" creationId="{00000000-0000-0000-0000-000000000000}"/>
          </ac:spMkLst>
        </pc:spChg>
        <pc:spChg chg="mod">
          <ac:chgData name="Abdourahmane DIALLO" userId="4760343351f3e6f7" providerId="LiveId" clId="{848DE33A-D904-46AC-8351-8247AC58D2CC}" dt="2024-06-17T13:55:38.180" v="11266" actId="404"/>
          <ac:spMkLst>
            <pc:docMk/>
            <pc:sldMk cId="366734084" sldId="256"/>
            <ac:spMk id="11" creationId="{00000000-0000-0000-0000-000000000000}"/>
          </ac:spMkLst>
        </pc:spChg>
        <pc:spChg chg="mod">
          <ac:chgData name="Abdourahmane DIALLO" userId="4760343351f3e6f7" providerId="LiveId" clId="{848DE33A-D904-46AC-8351-8247AC58D2CC}" dt="2024-06-17T13:57:31.883" v="11282" actId="20577"/>
          <ac:spMkLst>
            <pc:docMk/>
            <pc:sldMk cId="366734084" sldId="256"/>
            <ac:spMk id="17" creationId="{131F40F5-DDAD-45B6-8D16-F122457C226E}"/>
          </ac:spMkLst>
        </pc:spChg>
        <pc:spChg chg="mod">
          <ac:chgData name="Abdourahmane DIALLO" userId="4760343351f3e6f7" providerId="LiveId" clId="{848DE33A-D904-46AC-8351-8247AC58D2CC}" dt="2024-06-12T10:18:04.573" v="5493" actId="2711"/>
          <ac:spMkLst>
            <pc:docMk/>
            <pc:sldMk cId="366734084" sldId="256"/>
            <ac:spMk id="23" creationId="{6B3EC63A-70AF-4B8C-B33B-DA8E6870F5E9}"/>
          </ac:spMkLst>
        </pc:spChg>
        <pc:picChg chg="mod">
          <ac:chgData name="Abdourahmane DIALLO" userId="4760343351f3e6f7" providerId="LiveId" clId="{848DE33A-D904-46AC-8351-8247AC58D2CC}" dt="2024-06-17T13:56:43.526" v="11276" actId="14100"/>
          <ac:picMkLst>
            <pc:docMk/>
            <pc:sldMk cId="366734084" sldId="256"/>
            <ac:picMk id="10" creationId="{4FCC1452-0274-29A7-39F3-9D4FCF811520}"/>
          </ac:picMkLst>
        </pc:picChg>
      </pc:sldChg>
      <pc:sldChg chg="modSp del mod">
        <pc:chgData name="Abdourahmane DIALLO" userId="4760343351f3e6f7" providerId="LiveId" clId="{848DE33A-D904-46AC-8351-8247AC58D2CC}" dt="2024-06-12T12:14:32.222" v="6048" actId="47"/>
        <pc:sldMkLst>
          <pc:docMk/>
          <pc:sldMk cId="3658167032" sldId="281"/>
        </pc:sldMkLst>
        <pc:spChg chg="mod">
          <ac:chgData name="Abdourahmane DIALLO" userId="4760343351f3e6f7" providerId="LiveId" clId="{848DE33A-D904-46AC-8351-8247AC58D2CC}" dt="2024-06-12T09:55:48.295" v="5137" actId="207"/>
          <ac:spMkLst>
            <pc:docMk/>
            <pc:sldMk cId="3658167032" sldId="281"/>
            <ac:spMk id="25" creationId="{094DC84B-C419-4B80-BE9A-4F9095A96250}"/>
          </ac:spMkLst>
        </pc:spChg>
      </pc:sldChg>
      <pc:sldChg chg="modSp mod ord">
        <pc:chgData name="Abdourahmane DIALLO" userId="4760343351f3e6f7" providerId="LiveId" clId="{848DE33A-D904-46AC-8351-8247AC58D2CC}" dt="2024-06-13T20:27:21.659" v="8159" actId="20577"/>
        <pc:sldMkLst>
          <pc:docMk/>
          <pc:sldMk cId="2651418780" sldId="287"/>
        </pc:sldMkLst>
        <pc:spChg chg="mod">
          <ac:chgData name="Abdourahmane DIALLO" userId="4760343351f3e6f7" providerId="LiveId" clId="{848DE33A-D904-46AC-8351-8247AC58D2CC}" dt="2024-06-12T12:33:05.803" v="6327" actId="207"/>
          <ac:spMkLst>
            <pc:docMk/>
            <pc:sldMk cId="2651418780" sldId="287"/>
            <ac:spMk id="2" creationId="{00000000-0000-0000-0000-000000000000}"/>
          </ac:spMkLst>
        </pc:spChg>
        <pc:spChg chg="mod">
          <ac:chgData name="Abdourahmane DIALLO" userId="4760343351f3e6f7" providerId="LiveId" clId="{848DE33A-D904-46AC-8351-8247AC58D2CC}" dt="2024-06-13T20:27:21.659" v="8159" actId="20577"/>
          <ac:spMkLst>
            <pc:docMk/>
            <pc:sldMk cId="2651418780" sldId="287"/>
            <ac:spMk id="5" creationId="{639C8D84-1AE3-4F4B-A146-51CD03C154FE}"/>
          </ac:spMkLst>
        </pc:spChg>
        <pc:picChg chg="mod">
          <ac:chgData name="Abdourahmane DIALLO" userId="4760343351f3e6f7" providerId="LiveId" clId="{848DE33A-D904-46AC-8351-8247AC58D2CC}" dt="2024-06-12T12:33:33.917" v="6337" actId="1076"/>
          <ac:picMkLst>
            <pc:docMk/>
            <pc:sldMk cId="2651418780" sldId="287"/>
            <ac:picMk id="9218" creationId="{1748FCF6-D01F-4D3D-AD14-E3DC37D71986}"/>
          </ac:picMkLst>
        </pc:picChg>
      </pc:sldChg>
      <pc:sldChg chg="addSp delSp modSp del mod ord delAnim modAnim">
        <pc:chgData name="Abdourahmane DIALLO" userId="4760343351f3e6f7" providerId="LiveId" clId="{848DE33A-D904-46AC-8351-8247AC58D2CC}" dt="2024-06-11T08:14:49.167" v="426" actId="47"/>
        <pc:sldMkLst>
          <pc:docMk/>
          <pc:sldMk cId="1974479009" sldId="296"/>
        </pc:sldMkLst>
        <pc:spChg chg="add mod">
          <ac:chgData name="Abdourahmane DIALLO" userId="4760343351f3e6f7" providerId="LiveId" clId="{848DE33A-D904-46AC-8351-8247AC58D2CC}" dt="2024-06-11T07:58:45.417" v="281" actId="1076"/>
          <ac:spMkLst>
            <pc:docMk/>
            <pc:sldMk cId="1974479009" sldId="296"/>
            <ac:spMk id="5" creationId="{9696CC9D-FB8F-7268-8C98-7206EDF34B73}"/>
          </ac:spMkLst>
        </pc:spChg>
        <pc:spChg chg="del mod">
          <ac:chgData name="Abdourahmane DIALLO" userId="4760343351f3e6f7" providerId="LiveId" clId="{848DE33A-D904-46AC-8351-8247AC58D2CC}" dt="2024-06-11T07:47:45.088" v="200" actId="478"/>
          <ac:spMkLst>
            <pc:docMk/>
            <pc:sldMk cId="1974479009" sldId="296"/>
            <ac:spMk id="6" creationId="{A71D1CCB-F178-AD79-F425-BBAD7865D14C}"/>
          </ac:spMkLst>
        </pc:spChg>
        <pc:spChg chg="del mod">
          <ac:chgData name="Abdourahmane DIALLO" userId="4760343351f3e6f7" providerId="LiveId" clId="{848DE33A-D904-46AC-8351-8247AC58D2CC}" dt="2024-06-11T07:04:02.498" v="149" actId="478"/>
          <ac:spMkLst>
            <pc:docMk/>
            <pc:sldMk cId="1974479009" sldId="296"/>
            <ac:spMk id="10" creationId="{847628E9-7921-2C2C-93F6-F641CF2722F3}"/>
          </ac:spMkLst>
        </pc:spChg>
        <pc:spChg chg="mod topLvl">
          <ac:chgData name="Abdourahmane DIALLO" userId="4760343351f3e6f7" providerId="LiveId" clId="{848DE33A-D904-46AC-8351-8247AC58D2CC}" dt="2024-06-11T07:54:57.526" v="263" actId="20577"/>
          <ac:spMkLst>
            <pc:docMk/>
            <pc:sldMk cId="1974479009" sldId="296"/>
            <ac:spMk id="17" creationId="{E27CF6E8-0292-A645-0B3F-694C877960FC}"/>
          </ac:spMkLst>
        </pc:spChg>
        <pc:spChg chg="mod">
          <ac:chgData name="Abdourahmane DIALLO" userId="4760343351f3e6f7" providerId="LiveId" clId="{848DE33A-D904-46AC-8351-8247AC58D2CC}" dt="2024-06-11T07:49:03.616" v="217" actId="14100"/>
          <ac:spMkLst>
            <pc:docMk/>
            <pc:sldMk cId="1974479009" sldId="296"/>
            <ac:spMk id="18" creationId="{ACB633DA-3448-B066-3FE5-9976D9A3D838}"/>
          </ac:spMkLst>
        </pc:spChg>
        <pc:spChg chg="mod">
          <ac:chgData name="Abdourahmane DIALLO" userId="4760343351f3e6f7" providerId="LiveId" clId="{848DE33A-D904-46AC-8351-8247AC58D2CC}" dt="2024-06-11T07:49:03.616" v="217" actId="14100"/>
          <ac:spMkLst>
            <pc:docMk/>
            <pc:sldMk cId="1974479009" sldId="296"/>
            <ac:spMk id="23" creationId="{EF1FEAC0-D443-6DDA-B1A6-A4AB6BA299A7}"/>
          </ac:spMkLst>
        </pc:spChg>
        <pc:spChg chg="mod">
          <ac:chgData name="Abdourahmane DIALLO" userId="4760343351f3e6f7" providerId="LiveId" clId="{848DE33A-D904-46AC-8351-8247AC58D2CC}" dt="2024-06-11T07:49:03.616" v="217" actId="14100"/>
          <ac:spMkLst>
            <pc:docMk/>
            <pc:sldMk cId="1974479009" sldId="296"/>
            <ac:spMk id="26" creationId="{2F621666-5340-83DF-BCA0-CB2BD3562763}"/>
          </ac:spMkLst>
        </pc:spChg>
        <pc:spChg chg="mod">
          <ac:chgData name="Abdourahmane DIALLO" userId="4760343351f3e6f7" providerId="LiveId" clId="{848DE33A-D904-46AC-8351-8247AC58D2CC}" dt="2024-06-11T07:49:05.424" v="219"/>
          <ac:spMkLst>
            <pc:docMk/>
            <pc:sldMk cId="1974479009" sldId="296"/>
            <ac:spMk id="29" creationId="{1E8351D0-DDD0-81D5-DE0C-ECB872B7B29E}"/>
          </ac:spMkLst>
        </pc:spChg>
        <pc:spChg chg="mod">
          <ac:chgData name="Abdourahmane DIALLO" userId="4760343351f3e6f7" providerId="LiveId" clId="{848DE33A-D904-46AC-8351-8247AC58D2CC}" dt="2024-06-11T07:49:05.424" v="219"/>
          <ac:spMkLst>
            <pc:docMk/>
            <pc:sldMk cId="1974479009" sldId="296"/>
            <ac:spMk id="33" creationId="{04F4D6F4-ADDD-BB25-5C73-4A1F6FE42B62}"/>
          </ac:spMkLst>
        </pc:spChg>
        <pc:spChg chg="mod">
          <ac:chgData name="Abdourahmane DIALLO" userId="4760343351f3e6f7" providerId="LiveId" clId="{848DE33A-D904-46AC-8351-8247AC58D2CC}" dt="2024-06-11T07:49:20.739" v="221" actId="1076"/>
          <ac:spMkLst>
            <pc:docMk/>
            <pc:sldMk cId="1974479009" sldId="296"/>
            <ac:spMk id="36" creationId="{FE259E62-45D8-E793-E78E-807B02BBEBDA}"/>
          </ac:spMkLst>
        </pc:spChg>
        <pc:spChg chg="mod topLvl">
          <ac:chgData name="Abdourahmane DIALLO" userId="4760343351f3e6f7" providerId="LiveId" clId="{848DE33A-D904-46AC-8351-8247AC58D2CC}" dt="2024-06-11T07:59:10.170" v="284" actId="1076"/>
          <ac:spMkLst>
            <pc:docMk/>
            <pc:sldMk cId="1974479009" sldId="296"/>
            <ac:spMk id="39" creationId="{B4313F98-5BC1-E1FA-29F5-343E616334E3}"/>
          </ac:spMkLst>
        </pc:spChg>
        <pc:spChg chg="mod topLvl">
          <ac:chgData name="Abdourahmane DIALLO" userId="4760343351f3e6f7" providerId="LiveId" clId="{848DE33A-D904-46AC-8351-8247AC58D2CC}" dt="2024-06-11T07:50:07.138" v="230" actId="20577"/>
          <ac:spMkLst>
            <pc:docMk/>
            <pc:sldMk cId="1974479009" sldId="296"/>
            <ac:spMk id="42" creationId="{78B71957-285B-6680-48DB-50B7495EAFE5}"/>
          </ac:spMkLst>
        </pc:spChg>
        <pc:spChg chg="mod topLvl">
          <ac:chgData name="Abdourahmane DIALLO" userId="4760343351f3e6f7" providerId="LiveId" clId="{848DE33A-D904-46AC-8351-8247AC58D2CC}" dt="2024-06-11T07:55:23.649" v="270" actId="1076"/>
          <ac:spMkLst>
            <pc:docMk/>
            <pc:sldMk cId="1974479009" sldId="296"/>
            <ac:spMk id="45" creationId="{94A67F25-0164-5EE5-282A-32AF8DD7CF30}"/>
          </ac:spMkLst>
        </pc:spChg>
        <pc:spChg chg="add mod">
          <ac:chgData name="Abdourahmane DIALLO" userId="4760343351f3e6f7" providerId="LiveId" clId="{848DE33A-D904-46AC-8351-8247AC58D2CC}" dt="2024-06-11T07:59:47.049" v="290" actId="1076"/>
          <ac:spMkLst>
            <pc:docMk/>
            <pc:sldMk cId="1974479009" sldId="296"/>
            <ac:spMk id="47" creationId="{31CBC0FD-2712-46E0-3BC5-81D8031E8FCA}"/>
          </ac:spMkLst>
        </pc:spChg>
        <pc:spChg chg="add mod">
          <ac:chgData name="Abdourahmane DIALLO" userId="4760343351f3e6f7" providerId="LiveId" clId="{848DE33A-D904-46AC-8351-8247AC58D2CC}" dt="2024-06-11T07:55:16.515" v="269" actId="1076"/>
          <ac:spMkLst>
            <pc:docMk/>
            <pc:sldMk cId="1974479009" sldId="296"/>
            <ac:spMk id="50" creationId="{18AD849F-9FE1-5D63-5ED4-F9866563B28A}"/>
          </ac:spMkLst>
        </pc:spChg>
        <pc:grpChg chg="del">
          <ac:chgData name="Abdourahmane DIALLO" userId="4760343351f3e6f7" providerId="LiveId" clId="{848DE33A-D904-46AC-8351-8247AC58D2CC}" dt="2024-06-11T07:04:33.647" v="155" actId="478"/>
          <ac:grpSpMkLst>
            <pc:docMk/>
            <pc:sldMk cId="1974479009" sldId="296"/>
            <ac:grpSpMk id="7" creationId="{4306C65C-3F0E-4FF1-3C77-C20105399768}"/>
          </ac:grpSpMkLst>
        </pc:grpChg>
        <pc:grpChg chg="del mod">
          <ac:chgData name="Abdourahmane DIALLO" userId="4760343351f3e6f7" providerId="LiveId" clId="{848DE33A-D904-46AC-8351-8247AC58D2CC}" dt="2024-06-11T07:47:52.631" v="201" actId="165"/>
          <ac:grpSpMkLst>
            <pc:docMk/>
            <pc:sldMk cId="1974479009" sldId="296"/>
            <ac:grpSpMk id="12" creationId="{44F23D1B-0614-14E6-9335-570B241FCD5A}"/>
          </ac:grpSpMkLst>
        </pc:grpChg>
        <pc:grpChg chg="add mod">
          <ac:chgData name="Abdourahmane DIALLO" userId="4760343351f3e6f7" providerId="LiveId" clId="{848DE33A-D904-46AC-8351-8247AC58D2CC}" dt="2024-06-11T07:49:03.616" v="217" actId="14100"/>
          <ac:grpSpMkLst>
            <pc:docMk/>
            <pc:sldMk cId="1974479009" sldId="296"/>
            <ac:grpSpMk id="15" creationId="{FED147F9-21DE-2779-D0A0-428CA4B5F1C1}"/>
          </ac:grpSpMkLst>
        </pc:grpChg>
        <pc:grpChg chg="del">
          <ac:chgData name="Abdourahmane DIALLO" userId="4760343351f3e6f7" providerId="LiveId" clId="{848DE33A-D904-46AC-8351-8247AC58D2CC}" dt="2024-06-11T07:04:29.524" v="153" actId="478"/>
          <ac:grpSpMkLst>
            <pc:docMk/>
            <pc:sldMk cId="1974479009" sldId="296"/>
            <ac:grpSpMk id="20" creationId="{90E96CB4-C4C9-5918-A162-526FECA55670}"/>
          </ac:grpSpMkLst>
        </pc:grpChg>
        <pc:grpChg chg="add mod">
          <ac:chgData name="Abdourahmane DIALLO" userId="4760343351f3e6f7" providerId="LiveId" clId="{848DE33A-D904-46AC-8351-8247AC58D2CC}" dt="2024-06-11T07:49:03.616" v="217" actId="14100"/>
          <ac:grpSpMkLst>
            <pc:docMk/>
            <pc:sldMk cId="1974479009" sldId="296"/>
            <ac:grpSpMk id="22" creationId="{8142869B-63AB-A42D-8C30-F2B587259994}"/>
          </ac:grpSpMkLst>
        </pc:grpChg>
        <pc:grpChg chg="add mod">
          <ac:chgData name="Abdourahmane DIALLO" userId="4760343351f3e6f7" providerId="LiveId" clId="{848DE33A-D904-46AC-8351-8247AC58D2CC}" dt="2024-06-11T07:49:03.616" v="217" actId="14100"/>
          <ac:grpSpMkLst>
            <pc:docMk/>
            <pc:sldMk cId="1974479009" sldId="296"/>
            <ac:grpSpMk id="25" creationId="{24B314A0-E790-045B-23DD-A517D13C690D}"/>
          </ac:grpSpMkLst>
        </pc:grpChg>
        <pc:grpChg chg="add mod">
          <ac:chgData name="Abdourahmane DIALLO" userId="4760343351f3e6f7" providerId="LiveId" clId="{848DE33A-D904-46AC-8351-8247AC58D2CC}" dt="2024-06-11T07:49:05.424" v="219"/>
          <ac:grpSpMkLst>
            <pc:docMk/>
            <pc:sldMk cId="1974479009" sldId="296"/>
            <ac:grpSpMk id="28" creationId="{63A58B07-91C8-91DE-BDEA-52EE98FD0740}"/>
          </ac:grpSpMkLst>
        </pc:grpChg>
        <pc:grpChg chg="add mod">
          <ac:chgData name="Abdourahmane DIALLO" userId="4760343351f3e6f7" providerId="LiveId" clId="{848DE33A-D904-46AC-8351-8247AC58D2CC}" dt="2024-06-11T07:49:05.424" v="219"/>
          <ac:grpSpMkLst>
            <pc:docMk/>
            <pc:sldMk cId="1974479009" sldId="296"/>
            <ac:grpSpMk id="32" creationId="{26D9C72A-5EC3-C8C6-FCA3-7612DFC3CDCC}"/>
          </ac:grpSpMkLst>
        </pc:grpChg>
        <pc:grpChg chg="add mod">
          <ac:chgData name="Abdourahmane DIALLO" userId="4760343351f3e6f7" providerId="LiveId" clId="{848DE33A-D904-46AC-8351-8247AC58D2CC}" dt="2024-06-11T07:49:20.739" v="221" actId="1076"/>
          <ac:grpSpMkLst>
            <pc:docMk/>
            <pc:sldMk cId="1974479009" sldId="296"/>
            <ac:grpSpMk id="35" creationId="{3AF499A3-0108-3455-51B9-80C16C48A347}"/>
          </ac:grpSpMkLst>
        </pc:grpChg>
        <pc:grpChg chg="add del mod">
          <ac:chgData name="Abdourahmane DIALLO" userId="4760343351f3e6f7" providerId="LiveId" clId="{848DE33A-D904-46AC-8351-8247AC58D2CC}" dt="2024-06-11T07:49:46.357" v="225" actId="165"/>
          <ac:grpSpMkLst>
            <pc:docMk/>
            <pc:sldMk cId="1974479009" sldId="296"/>
            <ac:grpSpMk id="38" creationId="{1ED5D140-4D50-B280-FE5B-B26A6B3A461A}"/>
          </ac:grpSpMkLst>
        </pc:grpChg>
        <pc:grpChg chg="add del mod">
          <ac:chgData name="Abdourahmane DIALLO" userId="4760343351f3e6f7" providerId="LiveId" clId="{848DE33A-D904-46AC-8351-8247AC58D2CC}" dt="2024-06-11T07:49:51.005" v="226" actId="165"/>
          <ac:grpSpMkLst>
            <pc:docMk/>
            <pc:sldMk cId="1974479009" sldId="296"/>
            <ac:grpSpMk id="41" creationId="{BA48DBFE-249D-4D8B-2C17-E5287AA9244B}"/>
          </ac:grpSpMkLst>
        </pc:grpChg>
        <pc:grpChg chg="add del mod">
          <ac:chgData name="Abdourahmane DIALLO" userId="4760343351f3e6f7" providerId="LiveId" clId="{848DE33A-D904-46AC-8351-8247AC58D2CC}" dt="2024-06-11T07:49:56.690" v="227" actId="165"/>
          <ac:grpSpMkLst>
            <pc:docMk/>
            <pc:sldMk cId="1974479009" sldId="296"/>
            <ac:grpSpMk id="44" creationId="{4C787028-5641-1186-9960-C90A31905FC0}"/>
          </ac:grpSpMkLst>
        </pc:grpChg>
        <pc:grpChg chg="del">
          <ac:chgData name="Abdourahmane DIALLO" userId="4760343351f3e6f7" providerId="LiveId" clId="{848DE33A-D904-46AC-8351-8247AC58D2CC}" dt="2024-06-11T07:04:32.693" v="154" actId="478"/>
          <ac:grpSpMkLst>
            <pc:docMk/>
            <pc:sldMk cId="1974479009" sldId="296"/>
            <ac:grpSpMk id="56" creationId="{86AD5762-4EB8-96E1-46D4-54CF1C29CFBE}"/>
          </ac:grpSpMkLst>
        </pc:grpChg>
        <pc:graphicFrameChg chg="add del modGraphic">
          <ac:chgData name="Abdourahmane DIALLO" userId="4760343351f3e6f7" providerId="LiveId" clId="{848DE33A-D904-46AC-8351-8247AC58D2CC}" dt="2024-06-11T08:01:14.172" v="295" actId="478"/>
          <ac:graphicFrameMkLst>
            <pc:docMk/>
            <pc:sldMk cId="1974479009" sldId="296"/>
            <ac:graphicFrameMk id="61" creationId="{8B62747D-23E7-36CB-A982-8465D838F743}"/>
          </ac:graphicFrameMkLst>
        </pc:graphicFrameChg>
        <pc:picChg chg="add mod">
          <ac:chgData name="Abdourahmane DIALLO" userId="4760343351f3e6f7" providerId="LiveId" clId="{848DE33A-D904-46AC-8351-8247AC58D2CC}" dt="2024-06-11T07:59:53.527" v="291" actId="1076"/>
          <ac:picMkLst>
            <pc:docMk/>
            <pc:sldMk cId="1974479009" sldId="296"/>
            <ac:picMk id="14" creationId="{BC76C1D0-A155-79A7-219F-095485E42EEF}"/>
          </ac:picMkLst>
        </pc:picChg>
        <pc:picChg chg="del mod topLvl">
          <ac:chgData name="Abdourahmane DIALLO" userId="4760343351f3e6f7" providerId="LiveId" clId="{848DE33A-D904-46AC-8351-8247AC58D2CC}" dt="2024-06-11T07:53:51.765" v="246" actId="478"/>
          <ac:picMkLst>
            <pc:docMk/>
            <pc:sldMk cId="1974479009" sldId="296"/>
            <ac:picMk id="16" creationId="{876033F2-E715-DD4D-A4AC-676613640226}"/>
          </ac:picMkLst>
        </pc:picChg>
        <pc:picChg chg="mod">
          <ac:chgData name="Abdourahmane DIALLO" userId="4760343351f3e6f7" providerId="LiveId" clId="{848DE33A-D904-46AC-8351-8247AC58D2CC}" dt="2024-06-11T07:49:03.616" v="217" actId="14100"/>
          <ac:picMkLst>
            <pc:docMk/>
            <pc:sldMk cId="1974479009" sldId="296"/>
            <ac:picMk id="19" creationId="{9FF32BD7-DDD5-08BD-808F-BCD2F379678B}"/>
          </ac:picMkLst>
        </pc:picChg>
        <pc:picChg chg="mod">
          <ac:chgData name="Abdourahmane DIALLO" userId="4760343351f3e6f7" providerId="LiveId" clId="{848DE33A-D904-46AC-8351-8247AC58D2CC}" dt="2024-06-11T07:49:03.616" v="217" actId="14100"/>
          <ac:picMkLst>
            <pc:docMk/>
            <pc:sldMk cId="1974479009" sldId="296"/>
            <ac:picMk id="24" creationId="{6F4B336D-8849-80E2-9EC1-43DCEC6FB79E}"/>
          </ac:picMkLst>
        </pc:picChg>
        <pc:picChg chg="mod">
          <ac:chgData name="Abdourahmane DIALLO" userId="4760343351f3e6f7" providerId="LiveId" clId="{848DE33A-D904-46AC-8351-8247AC58D2CC}" dt="2024-06-11T07:49:03.616" v="217" actId="14100"/>
          <ac:picMkLst>
            <pc:docMk/>
            <pc:sldMk cId="1974479009" sldId="296"/>
            <ac:picMk id="27" creationId="{9F1F7B90-0654-4BA9-2DA3-A3F9848A7C66}"/>
          </ac:picMkLst>
        </pc:picChg>
        <pc:picChg chg="mod">
          <ac:chgData name="Abdourahmane DIALLO" userId="4760343351f3e6f7" providerId="LiveId" clId="{848DE33A-D904-46AC-8351-8247AC58D2CC}" dt="2024-06-11T07:49:05.424" v="219"/>
          <ac:picMkLst>
            <pc:docMk/>
            <pc:sldMk cId="1974479009" sldId="296"/>
            <ac:picMk id="30" creationId="{00AF6D6C-2A30-F2F7-FE68-6B741972D29D}"/>
          </ac:picMkLst>
        </pc:picChg>
        <pc:picChg chg="mod">
          <ac:chgData name="Abdourahmane DIALLO" userId="4760343351f3e6f7" providerId="LiveId" clId="{848DE33A-D904-46AC-8351-8247AC58D2CC}" dt="2024-06-11T07:49:05.424" v="219"/>
          <ac:picMkLst>
            <pc:docMk/>
            <pc:sldMk cId="1974479009" sldId="296"/>
            <ac:picMk id="34" creationId="{BCBC36CF-4CFE-C9AF-D267-593443BEB31B}"/>
          </ac:picMkLst>
        </pc:picChg>
        <pc:picChg chg="mod">
          <ac:chgData name="Abdourahmane DIALLO" userId="4760343351f3e6f7" providerId="LiveId" clId="{848DE33A-D904-46AC-8351-8247AC58D2CC}" dt="2024-06-11T07:49:20.739" v="221" actId="1076"/>
          <ac:picMkLst>
            <pc:docMk/>
            <pc:sldMk cId="1974479009" sldId="296"/>
            <ac:picMk id="37" creationId="{621BDE4F-4DED-B1CB-E640-24149700D92A}"/>
          </ac:picMkLst>
        </pc:picChg>
        <pc:picChg chg="mod topLvl">
          <ac:chgData name="Abdourahmane DIALLO" userId="4760343351f3e6f7" providerId="LiveId" clId="{848DE33A-D904-46AC-8351-8247AC58D2CC}" dt="2024-06-11T07:49:46.357" v="225" actId="165"/>
          <ac:picMkLst>
            <pc:docMk/>
            <pc:sldMk cId="1974479009" sldId="296"/>
            <ac:picMk id="40" creationId="{A53E943C-A519-D128-1786-812074D0A02D}"/>
          </ac:picMkLst>
        </pc:picChg>
        <pc:picChg chg="mod topLvl">
          <ac:chgData name="Abdourahmane DIALLO" userId="4760343351f3e6f7" providerId="LiveId" clId="{848DE33A-D904-46AC-8351-8247AC58D2CC}" dt="2024-06-11T07:49:51.005" v="226" actId="165"/>
          <ac:picMkLst>
            <pc:docMk/>
            <pc:sldMk cId="1974479009" sldId="296"/>
            <ac:picMk id="43" creationId="{BB1800D1-9A40-849C-8377-296DCEFD8335}"/>
          </ac:picMkLst>
        </pc:picChg>
        <pc:picChg chg="mod topLvl">
          <ac:chgData name="Abdourahmane DIALLO" userId="4760343351f3e6f7" providerId="LiveId" clId="{848DE33A-D904-46AC-8351-8247AC58D2CC}" dt="2024-06-11T07:49:56.690" v="227" actId="165"/>
          <ac:picMkLst>
            <pc:docMk/>
            <pc:sldMk cId="1974479009" sldId="296"/>
            <ac:picMk id="46" creationId="{DF986AF9-E950-3F34-36CF-367E1B641DA5}"/>
          </ac:picMkLst>
        </pc:picChg>
        <pc:picChg chg="add del mod">
          <ac:chgData name="Abdourahmane DIALLO" userId="4760343351f3e6f7" providerId="LiveId" clId="{848DE33A-D904-46AC-8351-8247AC58D2CC}" dt="2024-06-11T07:53:46.200" v="244" actId="478"/>
          <ac:picMkLst>
            <pc:docMk/>
            <pc:sldMk cId="1974479009" sldId="296"/>
            <ac:picMk id="48" creationId="{A14817A5-22F6-67E5-60E2-5F2E8C2195C1}"/>
          </ac:picMkLst>
        </pc:picChg>
        <pc:picChg chg="add del mod">
          <ac:chgData name="Abdourahmane DIALLO" userId="4760343351f3e6f7" providerId="LiveId" clId="{848DE33A-D904-46AC-8351-8247AC58D2CC}" dt="2024-06-11T07:56:12.156" v="277" actId="478"/>
          <ac:picMkLst>
            <pc:docMk/>
            <pc:sldMk cId="1974479009" sldId="296"/>
            <ac:picMk id="52" creationId="{7585A0F4-492F-3BE0-9907-52E381FEBB09}"/>
          </ac:picMkLst>
        </pc:picChg>
        <pc:picChg chg="add mod">
          <ac:chgData name="Abdourahmane DIALLO" userId="4760343351f3e6f7" providerId="LiveId" clId="{848DE33A-D904-46AC-8351-8247AC58D2CC}" dt="2024-06-11T07:59:36.692" v="287" actId="1076"/>
          <ac:picMkLst>
            <pc:docMk/>
            <pc:sldMk cId="1974479009" sldId="296"/>
            <ac:picMk id="55" creationId="{5B7D411B-F23D-3219-C596-FCA033F5D6BD}"/>
          </ac:picMkLst>
        </pc:picChg>
        <pc:picChg chg="add mod">
          <ac:chgData name="Abdourahmane DIALLO" userId="4760343351f3e6f7" providerId="LiveId" clId="{848DE33A-D904-46AC-8351-8247AC58D2CC}" dt="2024-06-11T07:59:38.323" v="288" actId="1076"/>
          <ac:picMkLst>
            <pc:docMk/>
            <pc:sldMk cId="1974479009" sldId="296"/>
            <ac:picMk id="60" creationId="{50C62973-43C6-53DB-F43C-FC6CA648CCE6}"/>
          </ac:picMkLst>
        </pc:picChg>
        <pc:picChg chg="add mod">
          <ac:chgData name="Abdourahmane DIALLO" userId="4760343351f3e6f7" providerId="LiveId" clId="{848DE33A-D904-46AC-8351-8247AC58D2CC}" dt="2024-06-11T07:59:55.054" v="292" actId="1076"/>
          <ac:picMkLst>
            <pc:docMk/>
            <pc:sldMk cId="1974479009" sldId="296"/>
            <ac:picMk id="1026" creationId="{398C647C-EAFD-1F06-734D-060DF3B5202F}"/>
          </ac:picMkLst>
        </pc:picChg>
        <pc:picChg chg="add mod">
          <ac:chgData name="Abdourahmane DIALLO" userId="4760343351f3e6f7" providerId="LiveId" clId="{848DE33A-D904-46AC-8351-8247AC58D2CC}" dt="2024-06-11T07:59:40.673" v="289" actId="1076"/>
          <ac:picMkLst>
            <pc:docMk/>
            <pc:sldMk cId="1974479009" sldId="296"/>
            <ac:picMk id="1028" creationId="{67728408-B0B6-DF82-7067-07D7DF922A17}"/>
          </ac:picMkLst>
        </pc:picChg>
        <pc:picChg chg="add mod">
          <ac:chgData name="Abdourahmane DIALLO" userId="4760343351f3e6f7" providerId="LiveId" clId="{848DE33A-D904-46AC-8351-8247AC58D2CC}" dt="2024-06-11T07:55:10.978" v="268" actId="1076"/>
          <ac:picMkLst>
            <pc:docMk/>
            <pc:sldMk cId="1974479009" sldId="296"/>
            <ac:picMk id="1030" creationId="{25C879BF-D547-DC8E-AE45-25C2E0060ECF}"/>
          </ac:picMkLst>
        </pc:picChg>
        <pc:picChg chg="add">
          <ac:chgData name="Abdourahmane DIALLO" userId="4760343351f3e6f7" providerId="LiveId" clId="{848DE33A-D904-46AC-8351-8247AC58D2CC}" dt="2024-06-11T07:58:34.748" v="280"/>
          <ac:picMkLst>
            <pc:docMk/>
            <pc:sldMk cId="1974479009" sldId="296"/>
            <ac:picMk id="1032" creationId="{4BC87FFA-73A1-1A81-9677-7E80B7E362CE}"/>
          </ac:picMkLst>
        </pc:picChg>
        <pc:cxnChg chg="del">
          <ac:chgData name="Abdourahmane DIALLO" userId="4760343351f3e6f7" providerId="LiveId" clId="{848DE33A-D904-46AC-8351-8247AC58D2CC}" dt="2024-06-11T07:04:35.850" v="157" actId="478"/>
          <ac:cxnSpMkLst>
            <pc:docMk/>
            <pc:sldMk cId="1974479009" sldId="296"/>
            <ac:cxnSpMk id="9" creationId="{88302155-447A-C475-9FEA-DECF964B9BB4}"/>
          </ac:cxnSpMkLst>
        </pc:cxnChg>
        <pc:cxnChg chg="del">
          <ac:chgData name="Abdourahmane DIALLO" userId="4760343351f3e6f7" providerId="LiveId" clId="{848DE33A-D904-46AC-8351-8247AC58D2CC}" dt="2024-06-11T07:04:34.921" v="156" actId="478"/>
          <ac:cxnSpMkLst>
            <pc:docMk/>
            <pc:sldMk cId="1974479009" sldId="296"/>
            <ac:cxnSpMk id="11" creationId="{6DF70221-A605-D7B8-B761-16C199F1C817}"/>
          </ac:cxnSpMkLst>
        </pc:cxnChg>
        <pc:cxnChg chg="del">
          <ac:chgData name="Abdourahmane DIALLO" userId="4760343351f3e6f7" providerId="LiveId" clId="{848DE33A-D904-46AC-8351-8247AC58D2CC}" dt="2024-06-11T07:04:37.038" v="158" actId="478"/>
          <ac:cxnSpMkLst>
            <pc:docMk/>
            <pc:sldMk cId="1974479009" sldId="296"/>
            <ac:cxnSpMk id="13" creationId="{1EB1978C-D8D6-F056-587C-82A9ABCC427F}"/>
          </ac:cxnSpMkLst>
        </pc:cxnChg>
      </pc:sldChg>
      <pc:sldChg chg="addSp delSp modSp mod ord modNotesTx">
        <pc:chgData name="Abdourahmane DIALLO" userId="4760343351f3e6f7" providerId="LiveId" clId="{848DE33A-D904-46AC-8351-8247AC58D2CC}" dt="2024-06-16T18:52:31.590" v="11224" actId="20577"/>
        <pc:sldMkLst>
          <pc:docMk/>
          <pc:sldMk cId="3327685246" sldId="330"/>
        </pc:sldMkLst>
        <pc:spChg chg="add del mod">
          <ac:chgData name="Abdourahmane DIALLO" userId="4760343351f3e6f7" providerId="LiveId" clId="{848DE33A-D904-46AC-8351-8247AC58D2CC}" dt="2024-06-12T09:10:16.509" v="4248" actId="478"/>
          <ac:spMkLst>
            <pc:docMk/>
            <pc:sldMk cId="3327685246" sldId="330"/>
            <ac:spMk id="2" creationId="{2B696232-AE17-856D-15EF-2280B8F82BE2}"/>
          </ac:spMkLst>
        </pc:spChg>
        <pc:spChg chg="add mod">
          <ac:chgData name="Abdourahmane DIALLO" userId="4760343351f3e6f7" providerId="LiveId" clId="{848DE33A-D904-46AC-8351-8247AC58D2CC}" dt="2024-06-16T18:52:31.590" v="11224" actId="20577"/>
          <ac:spMkLst>
            <pc:docMk/>
            <pc:sldMk cId="3327685246" sldId="330"/>
            <ac:spMk id="2" creationId="{B7514FB7-4681-A9C6-482B-E85A79FE2F8D}"/>
          </ac:spMkLst>
        </pc:spChg>
        <pc:spChg chg="add del mod">
          <ac:chgData name="Abdourahmane DIALLO" userId="4760343351f3e6f7" providerId="LiveId" clId="{848DE33A-D904-46AC-8351-8247AC58D2CC}" dt="2024-06-12T12:01:02.261" v="5896" actId="478"/>
          <ac:spMkLst>
            <pc:docMk/>
            <pc:sldMk cId="3327685246" sldId="330"/>
            <ac:spMk id="2" creationId="{FC77A43A-AFD5-741F-19DB-0081EFCB3591}"/>
          </ac:spMkLst>
        </pc:spChg>
        <pc:spChg chg="mod">
          <ac:chgData name="Abdourahmane DIALLO" userId="4760343351f3e6f7" providerId="LiveId" clId="{848DE33A-D904-46AC-8351-8247AC58D2CC}" dt="2024-06-14T07:28:34.864" v="8272" actId="2711"/>
          <ac:spMkLst>
            <pc:docMk/>
            <pc:sldMk cId="3327685246" sldId="330"/>
            <ac:spMk id="3" creationId="{541B18CC-D293-3482-C3A2-142AC69D5D9E}"/>
          </ac:spMkLst>
        </pc:spChg>
        <pc:spChg chg="add mod">
          <ac:chgData name="Abdourahmane DIALLO" userId="4760343351f3e6f7" providerId="LiveId" clId="{848DE33A-D904-46AC-8351-8247AC58D2CC}" dt="2024-06-14T09:42:02.759" v="8864" actId="1036"/>
          <ac:spMkLst>
            <pc:docMk/>
            <pc:sldMk cId="3327685246" sldId="330"/>
            <ac:spMk id="4" creationId="{30319BC7-DBC2-F71A-F97A-4CCB6169666A}"/>
          </ac:spMkLst>
        </pc:spChg>
        <pc:spChg chg="add mod">
          <ac:chgData name="Abdourahmane DIALLO" userId="4760343351f3e6f7" providerId="LiveId" clId="{848DE33A-D904-46AC-8351-8247AC58D2CC}" dt="2024-06-14T09:44:45.872" v="8945" actId="1036"/>
          <ac:spMkLst>
            <pc:docMk/>
            <pc:sldMk cId="3327685246" sldId="330"/>
            <ac:spMk id="6" creationId="{45D73558-1B9A-EB4F-C933-2E631B576874}"/>
          </ac:spMkLst>
        </pc:spChg>
        <pc:spChg chg="add mod">
          <ac:chgData name="Abdourahmane DIALLO" userId="4760343351f3e6f7" providerId="LiveId" clId="{848DE33A-D904-46AC-8351-8247AC58D2CC}" dt="2024-06-14T09:42:10.825" v="8880" actId="1036"/>
          <ac:spMkLst>
            <pc:docMk/>
            <pc:sldMk cId="3327685246" sldId="330"/>
            <ac:spMk id="7" creationId="{FF57CD9F-78C1-EEA4-0760-5D8CD203CB41}"/>
          </ac:spMkLst>
        </pc:spChg>
        <pc:spChg chg="add mod">
          <ac:chgData name="Abdourahmane DIALLO" userId="4760343351f3e6f7" providerId="LiveId" clId="{848DE33A-D904-46AC-8351-8247AC58D2CC}" dt="2024-06-14T09:43:01.755" v="8903" actId="1035"/>
          <ac:spMkLst>
            <pc:docMk/>
            <pc:sldMk cId="3327685246" sldId="330"/>
            <ac:spMk id="8" creationId="{1C358597-88F9-694C-3E78-72B53195DB0C}"/>
          </ac:spMkLst>
        </pc:spChg>
        <pc:spChg chg="mod">
          <ac:chgData name="Abdourahmane DIALLO" userId="4760343351f3e6f7" providerId="LiveId" clId="{848DE33A-D904-46AC-8351-8247AC58D2CC}" dt="2024-06-14T07:28:34.864" v="8272" actId="2711"/>
          <ac:spMkLst>
            <pc:docMk/>
            <pc:sldMk cId="3327685246" sldId="330"/>
            <ac:spMk id="18" creationId="{A2F2D930-ACB0-E5D0-DA3A-FAF8A1A58406}"/>
          </ac:spMkLst>
        </pc:spChg>
        <pc:spChg chg="del mod">
          <ac:chgData name="Abdourahmane DIALLO" userId="4760343351f3e6f7" providerId="LiveId" clId="{848DE33A-D904-46AC-8351-8247AC58D2CC}" dt="2024-06-12T09:10:22.146" v="4252" actId="478"/>
          <ac:spMkLst>
            <pc:docMk/>
            <pc:sldMk cId="3327685246" sldId="330"/>
            <ac:spMk id="20" creationId="{D9F425D1-F412-B98C-BA20-C5FB75D7CA0D}"/>
          </ac:spMkLst>
        </pc:spChg>
        <pc:spChg chg="mod">
          <ac:chgData name="Abdourahmane DIALLO" userId="4760343351f3e6f7" providerId="LiveId" clId="{848DE33A-D904-46AC-8351-8247AC58D2CC}" dt="2024-06-14T07:28:34.864" v="8272" actId="2711"/>
          <ac:spMkLst>
            <pc:docMk/>
            <pc:sldMk cId="3327685246" sldId="330"/>
            <ac:spMk id="22" creationId="{00000000-0000-0000-0000-000000000000}"/>
          </ac:spMkLst>
        </pc:spChg>
        <pc:spChg chg="add mod">
          <ac:chgData name="Abdourahmane DIALLO" userId="4760343351f3e6f7" providerId="LiveId" clId="{848DE33A-D904-46AC-8351-8247AC58D2CC}" dt="2024-06-14T07:28:34.864" v="8272" actId="2711"/>
          <ac:spMkLst>
            <pc:docMk/>
            <pc:sldMk cId="3327685246" sldId="330"/>
            <ac:spMk id="24" creationId="{93BBD0FC-9237-642C-8B3F-23B2801D66AD}"/>
          </ac:spMkLst>
        </pc:spChg>
        <pc:spChg chg="del mod">
          <ac:chgData name="Abdourahmane DIALLO" userId="4760343351f3e6f7" providerId="LiveId" clId="{848DE33A-D904-46AC-8351-8247AC58D2CC}" dt="2024-06-12T11:58:52.540" v="5892" actId="478"/>
          <ac:spMkLst>
            <pc:docMk/>
            <pc:sldMk cId="3327685246" sldId="330"/>
            <ac:spMk id="30" creationId="{2F8FCCCD-0A70-BD16-71C2-24F3C3DF2BDC}"/>
          </ac:spMkLst>
        </pc:spChg>
        <pc:graphicFrameChg chg="add del mod modGraphic">
          <ac:chgData name="Abdourahmane DIALLO" userId="4760343351f3e6f7" providerId="LiveId" clId="{848DE33A-D904-46AC-8351-8247AC58D2CC}" dt="2024-06-14T09:45:58.784" v="8948" actId="208"/>
          <ac:graphicFrameMkLst>
            <pc:docMk/>
            <pc:sldMk cId="3327685246" sldId="330"/>
            <ac:graphicFrameMk id="10" creationId="{AC27070C-994C-7C97-47FA-47878BAE5857}"/>
          </ac:graphicFrameMkLst>
        </pc:graphicFrameChg>
        <pc:picChg chg="del mod">
          <ac:chgData name="Abdourahmane DIALLO" userId="4760343351f3e6f7" providerId="LiveId" clId="{848DE33A-D904-46AC-8351-8247AC58D2CC}" dt="2024-06-12T09:10:19.607" v="4250" actId="478"/>
          <ac:picMkLst>
            <pc:docMk/>
            <pc:sldMk cId="3327685246" sldId="330"/>
            <ac:picMk id="5" creationId="{9B7B8446-5940-D3A6-E170-E608F882E397}"/>
          </ac:picMkLst>
        </pc:picChg>
        <pc:picChg chg="add del mod">
          <ac:chgData name="Abdourahmane DIALLO" userId="4760343351f3e6f7" providerId="LiveId" clId="{848DE33A-D904-46AC-8351-8247AC58D2CC}" dt="2024-06-12T09:10:13.272" v="4246" actId="478"/>
          <ac:picMkLst>
            <pc:docMk/>
            <pc:sldMk cId="3327685246" sldId="330"/>
            <ac:picMk id="6" creationId="{02627D21-93BC-1CC6-9C26-32DA81F80DAE}"/>
          </ac:picMkLst>
        </pc:picChg>
        <pc:picChg chg="add del mod">
          <ac:chgData name="Abdourahmane DIALLO" userId="4760343351f3e6f7" providerId="LiveId" clId="{848DE33A-D904-46AC-8351-8247AC58D2CC}" dt="2024-06-12T09:10:14.139" v="4247" actId="478"/>
          <ac:picMkLst>
            <pc:docMk/>
            <pc:sldMk cId="3327685246" sldId="330"/>
            <ac:picMk id="8" creationId="{58A2442F-511D-D882-D6DB-75932268BFE8}"/>
          </ac:picMkLst>
        </pc:picChg>
        <pc:picChg chg="del mod">
          <ac:chgData name="Abdourahmane DIALLO" userId="4760343351f3e6f7" providerId="LiveId" clId="{848DE33A-D904-46AC-8351-8247AC58D2CC}" dt="2024-06-12T09:10:18.708" v="4249" actId="478"/>
          <ac:picMkLst>
            <pc:docMk/>
            <pc:sldMk cId="3327685246" sldId="330"/>
            <ac:picMk id="9" creationId="{BC35E551-40AA-4300-66D0-24F62F8D27FF}"/>
          </ac:picMkLst>
        </pc:picChg>
        <pc:picChg chg="add mod">
          <ac:chgData name="Abdourahmane DIALLO" userId="4760343351f3e6f7" providerId="LiveId" clId="{848DE33A-D904-46AC-8351-8247AC58D2CC}" dt="2024-06-14T09:43:12.328" v="8905" actId="571"/>
          <ac:picMkLst>
            <pc:docMk/>
            <pc:sldMk cId="3327685246" sldId="330"/>
            <ac:picMk id="9" creationId="{EECE7349-A2FA-8448-70B9-44AB55C8F8B0}"/>
          </ac:picMkLst>
        </pc:picChg>
        <pc:picChg chg="add mod">
          <ac:chgData name="Abdourahmane DIALLO" userId="4760343351f3e6f7" providerId="LiveId" clId="{848DE33A-D904-46AC-8351-8247AC58D2CC}" dt="2024-06-14T09:43:19.907" v="8912" actId="1035"/>
          <ac:picMkLst>
            <pc:docMk/>
            <pc:sldMk cId="3327685246" sldId="330"/>
            <ac:picMk id="11" creationId="{D81CEFD3-FE84-F693-52FB-EC77C2432579}"/>
          </ac:picMkLst>
        </pc:picChg>
        <pc:picChg chg="add mod">
          <ac:chgData name="Abdourahmane DIALLO" userId="4760343351f3e6f7" providerId="LiveId" clId="{848DE33A-D904-46AC-8351-8247AC58D2CC}" dt="2024-06-14T09:43:12.328" v="8905" actId="571"/>
          <ac:picMkLst>
            <pc:docMk/>
            <pc:sldMk cId="3327685246" sldId="330"/>
            <ac:picMk id="12" creationId="{0CA84774-3BDF-22D8-E333-F7865E37F810}"/>
          </ac:picMkLst>
        </pc:picChg>
        <pc:picChg chg="del mod">
          <ac:chgData name="Abdourahmane DIALLO" userId="4760343351f3e6f7" providerId="LiveId" clId="{848DE33A-D904-46AC-8351-8247AC58D2CC}" dt="2024-06-12T09:10:30.659" v="4257" actId="478"/>
          <ac:picMkLst>
            <pc:docMk/>
            <pc:sldMk cId="3327685246" sldId="330"/>
            <ac:picMk id="12" creationId="{3F241C16-5C75-81EB-85BF-F0247AD9CFDD}"/>
          </ac:picMkLst>
        </pc:picChg>
        <pc:picChg chg="add mod">
          <ac:chgData name="Abdourahmane DIALLO" userId="4760343351f3e6f7" providerId="LiveId" clId="{848DE33A-D904-46AC-8351-8247AC58D2CC}" dt="2024-06-14T09:43:19.907" v="8912" actId="1035"/>
          <ac:picMkLst>
            <pc:docMk/>
            <pc:sldMk cId="3327685246" sldId="330"/>
            <ac:picMk id="13" creationId="{D8B5A116-4B62-6C21-3E35-E867C2B23004}"/>
          </ac:picMkLst>
        </pc:picChg>
        <pc:picChg chg="add mod">
          <ac:chgData name="Abdourahmane DIALLO" userId="4760343351f3e6f7" providerId="LiveId" clId="{848DE33A-D904-46AC-8351-8247AC58D2CC}" dt="2024-06-14T09:43:12.328" v="8905" actId="571"/>
          <ac:picMkLst>
            <pc:docMk/>
            <pc:sldMk cId="3327685246" sldId="330"/>
            <ac:picMk id="14" creationId="{0118C4A3-75B6-7631-643D-3DF43C068918}"/>
          </ac:picMkLst>
        </pc:picChg>
        <pc:picChg chg="del mod">
          <ac:chgData name="Abdourahmane DIALLO" userId="4760343351f3e6f7" providerId="LiveId" clId="{848DE33A-D904-46AC-8351-8247AC58D2CC}" dt="2024-06-12T09:10:29.543" v="4256" actId="478"/>
          <ac:picMkLst>
            <pc:docMk/>
            <pc:sldMk cId="3327685246" sldId="330"/>
            <ac:picMk id="14" creationId="{CDB30BDD-9142-B6CE-1B6D-66F6C6067712}"/>
          </ac:picMkLst>
        </pc:picChg>
        <pc:picChg chg="add mod">
          <ac:chgData name="Abdourahmane DIALLO" userId="4760343351f3e6f7" providerId="LiveId" clId="{848DE33A-D904-46AC-8351-8247AC58D2CC}" dt="2024-06-14T09:43:19.907" v="8912" actId="1035"/>
          <ac:picMkLst>
            <pc:docMk/>
            <pc:sldMk cId="3327685246" sldId="330"/>
            <ac:picMk id="15" creationId="{A6C47F7D-84E8-F7DE-E262-9377D0811573}"/>
          </ac:picMkLst>
        </pc:picChg>
        <pc:picChg chg="del mod">
          <ac:chgData name="Abdourahmane DIALLO" userId="4760343351f3e6f7" providerId="LiveId" clId="{848DE33A-D904-46AC-8351-8247AC58D2CC}" dt="2024-06-12T09:10:32.901" v="4258" actId="478"/>
          <ac:picMkLst>
            <pc:docMk/>
            <pc:sldMk cId="3327685246" sldId="330"/>
            <ac:picMk id="16" creationId="{06AC9B51-E21F-754C-954B-B2A89E5A8B24}"/>
          </ac:picMkLst>
        </pc:picChg>
        <pc:picChg chg="add mod">
          <ac:chgData name="Abdourahmane DIALLO" userId="4760343351f3e6f7" providerId="LiveId" clId="{848DE33A-D904-46AC-8351-8247AC58D2CC}" dt="2024-06-14T09:43:12.328" v="8905" actId="571"/>
          <ac:picMkLst>
            <pc:docMk/>
            <pc:sldMk cId="3327685246" sldId="330"/>
            <ac:picMk id="16" creationId="{4F835EB6-84AE-F9C4-0F7E-BE68007F73E8}"/>
          </ac:picMkLst>
        </pc:picChg>
        <pc:picChg chg="add mod">
          <ac:chgData name="Abdourahmane DIALLO" userId="4760343351f3e6f7" providerId="LiveId" clId="{848DE33A-D904-46AC-8351-8247AC58D2CC}" dt="2024-06-14T09:43:19.907" v="8912" actId="1035"/>
          <ac:picMkLst>
            <pc:docMk/>
            <pc:sldMk cId="3327685246" sldId="330"/>
            <ac:picMk id="17" creationId="{2A8D7433-5C69-E5B3-0B89-F7AC4A9FC52C}"/>
          </ac:picMkLst>
        </pc:picChg>
        <pc:picChg chg="add mod">
          <ac:chgData name="Abdourahmane DIALLO" userId="4760343351f3e6f7" providerId="LiveId" clId="{848DE33A-D904-46AC-8351-8247AC58D2CC}" dt="2024-06-14T09:43:19.907" v="8912" actId="1035"/>
          <ac:picMkLst>
            <pc:docMk/>
            <pc:sldMk cId="3327685246" sldId="330"/>
            <ac:picMk id="19" creationId="{35B0CA40-A934-D8EC-D480-CA09C134FB04}"/>
          </ac:picMkLst>
        </pc:picChg>
        <pc:picChg chg="add mod">
          <ac:chgData name="Abdourahmane DIALLO" userId="4760343351f3e6f7" providerId="LiveId" clId="{848DE33A-D904-46AC-8351-8247AC58D2CC}" dt="2024-06-14T09:43:12.328" v="8905" actId="571"/>
          <ac:picMkLst>
            <pc:docMk/>
            <pc:sldMk cId="3327685246" sldId="330"/>
            <ac:picMk id="20" creationId="{02A94139-57FE-0E9B-3964-4EE5074A93D8}"/>
          </ac:picMkLst>
        </pc:picChg>
        <pc:picChg chg="add mod ord">
          <ac:chgData name="Abdourahmane DIALLO" userId="4760343351f3e6f7" providerId="LiveId" clId="{848DE33A-D904-46AC-8351-8247AC58D2CC}" dt="2024-06-14T09:43:19.907" v="8912" actId="1035"/>
          <ac:picMkLst>
            <pc:docMk/>
            <pc:sldMk cId="3327685246" sldId="330"/>
            <ac:picMk id="21" creationId="{28FE47A2-728B-5C3A-C661-E1C436518B5B}"/>
          </ac:picMkLst>
        </pc:picChg>
        <pc:picChg chg="add mod">
          <ac:chgData name="Abdourahmane DIALLO" userId="4760343351f3e6f7" providerId="LiveId" clId="{848DE33A-D904-46AC-8351-8247AC58D2CC}" dt="2024-06-14T09:43:19.907" v="8912" actId="1035"/>
          <ac:picMkLst>
            <pc:docMk/>
            <pc:sldMk cId="3327685246" sldId="330"/>
            <ac:picMk id="23" creationId="{CDE91E88-4D24-F9EB-48C6-4051BBD94B71}"/>
          </ac:picMkLst>
        </pc:picChg>
        <pc:picChg chg="del mod">
          <ac:chgData name="Abdourahmane DIALLO" userId="4760343351f3e6f7" providerId="LiveId" clId="{848DE33A-D904-46AC-8351-8247AC58D2CC}" dt="2024-06-12T09:10:39.971" v="4261" actId="478"/>
          <ac:picMkLst>
            <pc:docMk/>
            <pc:sldMk cId="3327685246" sldId="330"/>
            <ac:picMk id="25" creationId="{F52E7F6C-F1D9-81D2-5C2B-145B6E5CD409}"/>
          </ac:picMkLst>
        </pc:picChg>
        <pc:picChg chg="add del mod">
          <ac:chgData name="Abdourahmane DIALLO" userId="4760343351f3e6f7" providerId="LiveId" clId="{848DE33A-D904-46AC-8351-8247AC58D2CC}" dt="2024-06-12T09:20:29.850" v="4396" actId="478"/>
          <ac:picMkLst>
            <pc:docMk/>
            <pc:sldMk cId="3327685246" sldId="330"/>
            <ac:picMk id="26" creationId="{0DDE0774-B9F6-3497-677A-ACEFC31FC139}"/>
          </ac:picMkLst>
        </pc:picChg>
        <pc:picChg chg="del mod">
          <ac:chgData name="Abdourahmane DIALLO" userId="4760343351f3e6f7" providerId="LiveId" clId="{848DE33A-D904-46AC-8351-8247AC58D2CC}" dt="2024-06-12T09:10:34.980" v="4259" actId="478"/>
          <ac:picMkLst>
            <pc:docMk/>
            <pc:sldMk cId="3327685246" sldId="330"/>
            <ac:picMk id="27" creationId="{3F2DA087-60FD-CD24-329D-8F8CF08BCC68}"/>
          </ac:picMkLst>
        </pc:picChg>
        <pc:picChg chg="add mod">
          <ac:chgData name="Abdourahmane DIALLO" userId="4760343351f3e6f7" providerId="LiveId" clId="{848DE33A-D904-46AC-8351-8247AC58D2CC}" dt="2024-06-14T09:43:19.907" v="8912" actId="1035"/>
          <ac:picMkLst>
            <pc:docMk/>
            <pc:sldMk cId="3327685246" sldId="330"/>
            <ac:picMk id="28" creationId="{F123154C-8AE3-7FB4-29F3-F36980368A46}"/>
          </ac:picMkLst>
        </pc:picChg>
        <pc:picChg chg="add del mod">
          <ac:chgData name="Abdourahmane DIALLO" userId="4760343351f3e6f7" providerId="LiveId" clId="{848DE33A-D904-46AC-8351-8247AC58D2CC}" dt="2024-06-12T09:10:20.443" v="4251" actId="478"/>
          <ac:picMkLst>
            <pc:docMk/>
            <pc:sldMk cId="3327685246" sldId="330"/>
            <ac:picMk id="10242" creationId="{D11A5EED-4C11-B196-E5CE-254B32E5CE88}"/>
          </ac:picMkLst>
        </pc:picChg>
        <pc:picChg chg="add del mod">
          <ac:chgData name="Abdourahmane DIALLO" userId="4760343351f3e6f7" providerId="LiveId" clId="{848DE33A-D904-46AC-8351-8247AC58D2CC}" dt="2024-06-12T08:33:57.525" v="4174" actId="478"/>
          <ac:picMkLst>
            <pc:docMk/>
            <pc:sldMk cId="3327685246" sldId="330"/>
            <ac:picMk id="10244" creationId="{956CE036-169C-5F71-5854-9288774B59D8}"/>
          </ac:picMkLst>
        </pc:picChg>
      </pc:sldChg>
      <pc:sldChg chg="addSp delSp modSp mod">
        <pc:chgData name="Abdourahmane DIALLO" userId="4760343351f3e6f7" providerId="LiveId" clId="{848DE33A-D904-46AC-8351-8247AC58D2CC}" dt="2024-06-16T13:23:19.934" v="11003" actId="20577"/>
        <pc:sldMkLst>
          <pc:docMk/>
          <pc:sldMk cId="1380661743" sldId="363"/>
        </pc:sldMkLst>
        <pc:spChg chg="del mod">
          <ac:chgData name="Abdourahmane DIALLO" userId="4760343351f3e6f7" providerId="LiveId" clId="{848DE33A-D904-46AC-8351-8247AC58D2CC}" dt="2024-06-11T12:05:50.558" v="1709" actId="478"/>
          <ac:spMkLst>
            <pc:docMk/>
            <pc:sldMk cId="1380661743" sldId="363"/>
            <ac:spMk id="2" creationId="{A86F79C7-89A5-D0DC-41FB-3B6E36BD12D0}"/>
          </ac:spMkLst>
        </pc:spChg>
        <pc:spChg chg="mod">
          <ac:chgData name="Abdourahmane DIALLO" userId="4760343351f3e6f7" providerId="LiveId" clId="{848DE33A-D904-46AC-8351-8247AC58D2CC}" dt="2024-06-14T07:29:37.174" v="8278" actId="2711"/>
          <ac:spMkLst>
            <pc:docMk/>
            <pc:sldMk cId="1380661743" sldId="363"/>
            <ac:spMk id="3" creationId="{00000000-0000-0000-0000-000000000000}"/>
          </ac:spMkLst>
        </pc:spChg>
        <pc:spChg chg="mod">
          <ac:chgData name="Abdourahmane DIALLO" userId="4760343351f3e6f7" providerId="LiveId" clId="{848DE33A-D904-46AC-8351-8247AC58D2CC}" dt="2024-06-16T13:23:19.934" v="11003" actId="20577"/>
          <ac:spMkLst>
            <pc:docMk/>
            <pc:sldMk cId="1380661743" sldId="363"/>
            <ac:spMk id="4" creationId="{A0F8F1A9-2351-E1CC-A8DD-86E93D30C04E}"/>
          </ac:spMkLst>
        </pc:spChg>
        <pc:spChg chg="add mod">
          <ac:chgData name="Abdourahmane DIALLO" userId="4760343351f3e6f7" providerId="LiveId" clId="{848DE33A-D904-46AC-8351-8247AC58D2CC}" dt="2024-06-11T12:05:34.150" v="1705"/>
          <ac:spMkLst>
            <pc:docMk/>
            <pc:sldMk cId="1380661743" sldId="363"/>
            <ac:spMk id="5" creationId="{519FC804-89A8-79FB-2756-350E03585320}"/>
          </ac:spMkLst>
        </pc:spChg>
        <pc:spChg chg="add mod">
          <ac:chgData name="Abdourahmane DIALLO" userId="4760343351f3e6f7" providerId="LiveId" clId="{848DE33A-D904-46AC-8351-8247AC58D2CC}" dt="2024-06-14T07:29:37.174" v="8278" actId="2711"/>
          <ac:spMkLst>
            <pc:docMk/>
            <pc:sldMk cId="1380661743" sldId="363"/>
            <ac:spMk id="6" creationId="{B6C4AFF5-38A1-823F-C03C-66388F007A79}"/>
          </ac:spMkLst>
        </pc:spChg>
        <pc:spChg chg="mod">
          <ac:chgData name="Abdourahmane DIALLO" userId="4760343351f3e6f7" providerId="LiveId" clId="{848DE33A-D904-46AC-8351-8247AC58D2CC}" dt="2024-06-16T13:19:43.705" v="10982" actId="20577"/>
          <ac:spMkLst>
            <pc:docMk/>
            <pc:sldMk cId="1380661743" sldId="363"/>
            <ac:spMk id="13" creationId="{BB030D17-7824-4306-ACA4-E2B9484F3168}"/>
          </ac:spMkLst>
        </pc:spChg>
        <pc:spChg chg="mod">
          <ac:chgData name="Abdourahmane DIALLO" userId="4760343351f3e6f7" providerId="LiveId" clId="{848DE33A-D904-46AC-8351-8247AC58D2CC}" dt="2024-06-16T13:19:40.945" v="10981" actId="20577"/>
          <ac:spMkLst>
            <pc:docMk/>
            <pc:sldMk cId="1380661743" sldId="363"/>
            <ac:spMk id="25" creationId="{F7837382-2440-9263-DB43-40313116C4E0}"/>
          </ac:spMkLst>
        </pc:spChg>
        <pc:spChg chg="mod">
          <ac:chgData name="Abdourahmane DIALLO" userId="4760343351f3e6f7" providerId="LiveId" clId="{848DE33A-D904-46AC-8351-8247AC58D2CC}" dt="2024-06-16T13:19:46.855" v="10983" actId="20577"/>
          <ac:spMkLst>
            <pc:docMk/>
            <pc:sldMk cId="1380661743" sldId="363"/>
            <ac:spMk id="30" creationId="{9346CB2A-DC32-EB6F-C665-28C10511B88C}"/>
          </ac:spMkLst>
        </pc:spChg>
        <pc:spChg chg="mod">
          <ac:chgData name="Abdourahmane DIALLO" userId="4760343351f3e6f7" providerId="LiveId" clId="{848DE33A-D904-46AC-8351-8247AC58D2CC}" dt="2024-06-16T13:20:19.169" v="10990" actId="14100"/>
          <ac:spMkLst>
            <pc:docMk/>
            <pc:sldMk cId="1380661743" sldId="363"/>
            <ac:spMk id="48" creationId="{43A85609-EF7F-C1A4-F042-C5E03FD5C153}"/>
          </ac:spMkLst>
        </pc:spChg>
        <pc:spChg chg="mod">
          <ac:chgData name="Abdourahmane DIALLO" userId="4760343351f3e6f7" providerId="LiveId" clId="{848DE33A-D904-46AC-8351-8247AC58D2CC}" dt="2024-06-16T13:19:51.739" v="10985" actId="20577"/>
          <ac:spMkLst>
            <pc:docMk/>
            <pc:sldMk cId="1380661743" sldId="363"/>
            <ac:spMk id="55" creationId="{FA37CE96-D2B8-3CF2-10CB-29DFE6C956D3}"/>
          </ac:spMkLst>
        </pc:spChg>
        <pc:spChg chg="mod">
          <ac:chgData name="Abdourahmane DIALLO" userId="4760343351f3e6f7" providerId="LiveId" clId="{848DE33A-D904-46AC-8351-8247AC58D2CC}" dt="2024-06-14T07:29:37.174" v="8278" actId="2711"/>
          <ac:spMkLst>
            <pc:docMk/>
            <pc:sldMk cId="1380661743" sldId="363"/>
            <ac:spMk id="56" creationId="{7A9971F3-27B8-470D-877C-4DE2D5AC61CF}"/>
          </ac:spMkLst>
        </pc:spChg>
        <pc:spChg chg="mod">
          <ac:chgData name="Abdourahmane DIALLO" userId="4760343351f3e6f7" providerId="LiveId" clId="{848DE33A-D904-46AC-8351-8247AC58D2CC}" dt="2024-06-16T13:19:54.546" v="10986" actId="20577"/>
          <ac:spMkLst>
            <pc:docMk/>
            <pc:sldMk cId="1380661743" sldId="363"/>
            <ac:spMk id="57" creationId="{9BE0899B-FF6D-AE2F-9A0D-D1A8D13E8171}"/>
          </ac:spMkLst>
        </pc:spChg>
        <pc:spChg chg="mod">
          <ac:chgData name="Abdourahmane DIALLO" userId="4760343351f3e6f7" providerId="LiveId" clId="{848DE33A-D904-46AC-8351-8247AC58D2CC}" dt="2024-06-16T13:19:59.896" v="10988" actId="20577"/>
          <ac:spMkLst>
            <pc:docMk/>
            <pc:sldMk cId="1380661743" sldId="363"/>
            <ac:spMk id="60" creationId="{9549C188-BEAF-B582-3FBD-629ACAF5475C}"/>
          </ac:spMkLst>
        </pc:spChg>
        <pc:spChg chg="mod topLvl">
          <ac:chgData name="Abdourahmane DIALLO" userId="4760343351f3e6f7" providerId="LiveId" clId="{848DE33A-D904-46AC-8351-8247AC58D2CC}" dt="2024-06-16T13:19:57.096" v="10987" actId="20577"/>
          <ac:spMkLst>
            <pc:docMk/>
            <pc:sldMk cId="1380661743" sldId="363"/>
            <ac:spMk id="1048" creationId="{C5E02FC5-042F-F94B-253C-C77051B7D309}"/>
          </ac:spMkLst>
        </pc:spChg>
        <pc:spChg chg="del topLvl">
          <ac:chgData name="Abdourahmane DIALLO" userId="4760343351f3e6f7" providerId="LiveId" clId="{848DE33A-D904-46AC-8351-8247AC58D2CC}" dt="2024-06-16T13:18:39.268" v="10972" actId="478"/>
          <ac:spMkLst>
            <pc:docMk/>
            <pc:sldMk cId="1380661743" sldId="363"/>
            <ac:spMk id="1090" creationId="{2C80A3DE-80BD-0827-8691-33C07BFF3E39}"/>
          </ac:spMkLst>
        </pc:spChg>
        <pc:grpChg chg="del mod">
          <ac:chgData name="Abdourahmane DIALLO" userId="4760343351f3e6f7" providerId="LiveId" clId="{848DE33A-D904-46AC-8351-8247AC58D2CC}" dt="2024-06-16T13:18:39.268" v="10972" actId="478"/>
          <ac:grpSpMkLst>
            <pc:docMk/>
            <pc:sldMk cId="1380661743" sldId="363"/>
            <ac:grpSpMk id="7" creationId="{0350570B-7756-4563-9605-D0C777042052}"/>
          </ac:grpSpMkLst>
        </pc:grpChg>
        <pc:grpChg chg="mod">
          <ac:chgData name="Abdourahmane DIALLO" userId="4760343351f3e6f7" providerId="LiveId" clId="{848DE33A-D904-46AC-8351-8247AC58D2CC}" dt="2024-06-14T07:29:37.174" v="8278" actId="2711"/>
          <ac:grpSpMkLst>
            <pc:docMk/>
            <pc:sldMk cId="1380661743" sldId="363"/>
            <ac:grpSpMk id="1081" creationId="{6A27C4D6-FB58-8E78-7352-7B5BE8277484}"/>
          </ac:grpSpMkLst>
        </pc:grpChg>
        <pc:grpChg chg="mod">
          <ac:chgData name="Abdourahmane DIALLO" userId="4760343351f3e6f7" providerId="LiveId" clId="{848DE33A-D904-46AC-8351-8247AC58D2CC}" dt="2024-06-14T07:29:37.174" v="8278" actId="2711"/>
          <ac:grpSpMkLst>
            <pc:docMk/>
            <pc:sldMk cId="1380661743" sldId="363"/>
            <ac:grpSpMk id="1082" creationId="{A0DD2057-88C1-E8E0-3BA9-C3938A54E0AA}"/>
          </ac:grpSpMkLst>
        </pc:grpChg>
        <pc:grpChg chg="mod">
          <ac:chgData name="Abdourahmane DIALLO" userId="4760343351f3e6f7" providerId="LiveId" clId="{848DE33A-D904-46AC-8351-8247AC58D2CC}" dt="2024-06-14T07:29:37.174" v="8278" actId="2711"/>
          <ac:grpSpMkLst>
            <pc:docMk/>
            <pc:sldMk cId="1380661743" sldId="363"/>
            <ac:grpSpMk id="1083" creationId="{D1CAD5D5-6208-C497-1FF6-D8E85DA34BEA}"/>
          </ac:grpSpMkLst>
        </pc:grpChg>
        <pc:grpChg chg="mod">
          <ac:chgData name="Abdourahmane DIALLO" userId="4760343351f3e6f7" providerId="LiveId" clId="{848DE33A-D904-46AC-8351-8247AC58D2CC}" dt="2024-06-16T13:20:19.169" v="10990" actId="14100"/>
          <ac:grpSpMkLst>
            <pc:docMk/>
            <pc:sldMk cId="1380661743" sldId="363"/>
            <ac:grpSpMk id="1084" creationId="{06D07803-DD31-10D6-E5E1-2F7645B07C76}"/>
          </ac:grpSpMkLst>
        </pc:grpChg>
        <pc:grpChg chg="topLvl">
          <ac:chgData name="Abdourahmane DIALLO" userId="4760343351f3e6f7" providerId="LiveId" clId="{848DE33A-D904-46AC-8351-8247AC58D2CC}" dt="2024-06-16T13:18:39.268" v="10972" actId="478"/>
          <ac:grpSpMkLst>
            <pc:docMk/>
            <pc:sldMk cId="1380661743" sldId="363"/>
            <ac:grpSpMk id="1086" creationId="{E39DB89A-BDAA-1957-BF74-FF6A9FBF6B77}"/>
          </ac:grpSpMkLst>
        </pc:grpChg>
        <pc:grpChg chg="mod">
          <ac:chgData name="Abdourahmane DIALLO" userId="4760343351f3e6f7" providerId="LiveId" clId="{848DE33A-D904-46AC-8351-8247AC58D2CC}" dt="2024-06-14T07:29:37.174" v="8278" actId="2711"/>
          <ac:grpSpMkLst>
            <pc:docMk/>
            <pc:sldMk cId="1380661743" sldId="363"/>
            <ac:grpSpMk id="1087" creationId="{08C69FB8-9807-7831-3633-161C8F1E0D66}"/>
          </ac:grpSpMkLst>
        </pc:grpChg>
        <pc:grpChg chg="mod">
          <ac:chgData name="Abdourahmane DIALLO" userId="4760343351f3e6f7" providerId="LiveId" clId="{848DE33A-D904-46AC-8351-8247AC58D2CC}" dt="2024-06-14T07:29:37.174" v="8278" actId="2711"/>
          <ac:grpSpMkLst>
            <pc:docMk/>
            <pc:sldMk cId="1380661743" sldId="363"/>
            <ac:grpSpMk id="1088" creationId="{00D79D2D-6583-140B-469F-CD72F69D350E}"/>
          </ac:grpSpMkLst>
        </pc:grpChg>
        <pc:grpChg chg="del">
          <ac:chgData name="Abdourahmane DIALLO" userId="4760343351f3e6f7" providerId="LiveId" clId="{848DE33A-D904-46AC-8351-8247AC58D2CC}" dt="2024-06-12T13:21:48.339" v="7066" actId="478"/>
          <ac:grpSpMkLst>
            <pc:docMk/>
            <pc:sldMk cId="1380661743" sldId="363"/>
            <ac:grpSpMk id="1089" creationId="{8B35E30B-654B-8589-D7FC-C28567F37662}"/>
          </ac:grpSpMkLst>
        </pc:grpChg>
        <pc:picChg chg="add mod">
          <ac:chgData name="Abdourahmane DIALLO" userId="4760343351f3e6f7" providerId="LiveId" clId="{848DE33A-D904-46AC-8351-8247AC58D2CC}" dt="2024-06-14T07:29:37.174" v="8278" actId="2711"/>
          <ac:picMkLst>
            <pc:docMk/>
            <pc:sldMk cId="1380661743" sldId="363"/>
            <ac:picMk id="2" creationId="{FA106F50-DBEE-9B21-CE6E-76CBF1130520}"/>
          </ac:picMkLst>
        </pc:picChg>
        <pc:picChg chg="add mod">
          <ac:chgData name="Abdourahmane DIALLO" userId="4760343351f3e6f7" providerId="LiveId" clId="{848DE33A-D904-46AC-8351-8247AC58D2CC}" dt="2024-06-16T13:18:17.737" v="10971" actId="1076"/>
          <ac:picMkLst>
            <pc:docMk/>
            <pc:sldMk cId="1380661743" sldId="363"/>
            <ac:picMk id="5" creationId="{0A8C2B3C-C231-5200-4E09-7790E536A15C}"/>
          </ac:picMkLst>
        </pc:picChg>
        <pc:picChg chg="mod">
          <ac:chgData name="Abdourahmane DIALLO" userId="4760343351f3e6f7" providerId="LiveId" clId="{848DE33A-D904-46AC-8351-8247AC58D2CC}" dt="2024-06-16T13:18:02.761" v="10964" actId="1076"/>
          <ac:picMkLst>
            <pc:docMk/>
            <pc:sldMk cId="1380661743" sldId="363"/>
            <ac:picMk id="1026" creationId="{84816D39-237B-E8C5-D8B0-0519A3D08026}"/>
          </ac:picMkLst>
        </pc:picChg>
        <pc:picChg chg="mod">
          <ac:chgData name="Abdourahmane DIALLO" userId="4760343351f3e6f7" providerId="LiveId" clId="{848DE33A-D904-46AC-8351-8247AC58D2CC}" dt="2024-06-16T13:22:13.624" v="10993" actId="1362"/>
          <ac:picMkLst>
            <pc:docMk/>
            <pc:sldMk cId="1380661743" sldId="363"/>
            <ac:picMk id="1034" creationId="{9B47B3AC-1F7E-5F7A-6270-4E005DE5BAEA}"/>
          </ac:picMkLst>
        </pc:picChg>
        <pc:picChg chg="del topLvl">
          <ac:chgData name="Abdourahmane DIALLO" userId="4760343351f3e6f7" providerId="LiveId" clId="{848DE33A-D904-46AC-8351-8247AC58D2CC}" dt="2024-06-12T13:21:48.339" v="7066" actId="478"/>
          <ac:picMkLst>
            <pc:docMk/>
            <pc:sldMk cId="1380661743" sldId="363"/>
            <ac:picMk id="1071" creationId="{CD4D6927-15FB-BF07-85A5-2F398CDACB73}"/>
          </ac:picMkLst>
        </pc:picChg>
        <pc:cxnChg chg="mod">
          <ac:chgData name="Abdourahmane DIALLO" userId="4760343351f3e6f7" providerId="LiveId" clId="{848DE33A-D904-46AC-8351-8247AC58D2CC}" dt="2024-06-16T13:20:19.169" v="10990" actId="14100"/>
          <ac:cxnSpMkLst>
            <pc:docMk/>
            <pc:sldMk cId="1380661743" sldId="363"/>
            <ac:cxnSpMk id="1040" creationId="{260975AE-DEA0-AA9D-FF71-68DD62B73CA0}"/>
          </ac:cxnSpMkLst>
        </pc:cxnChg>
      </pc:sldChg>
      <pc:sldChg chg="modSp del mod">
        <pc:chgData name="Abdourahmane DIALLO" userId="4760343351f3e6f7" providerId="LiveId" clId="{848DE33A-D904-46AC-8351-8247AC58D2CC}" dt="2024-06-16T13:30:07.227" v="11122" actId="47"/>
        <pc:sldMkLst>
          <pc:docMk/>
          <pc:sldMk cId="3096581349" sldId="366"/>
        </pc:sldMkLst>
        <pc:spChg chg="mod">
          <ac:chgData name="Abdourahmane DIALLO" userId="4760343351f3e6f7" providerId="LiveId" clId="{848DE33A-D904-46AC-8351-8247AC58D2CC}" dt="2024-06-13T19:45:25.616" v="7812" actId="1036"/>
          <ac:spMkLst>
            <pc:docMk/>
            <pc:sldMk cId="3096581349" sldId="366"/>
            <ac:spMk id="3" creationId="{3E97B0DC-3BDC-1711-E3D7-3BFD954FB1B3}"/>
          </ac:spMkLst>
        </pc:spChg>
        <pc:spChg chg="mod">
          <ac:chgData name="Abdourahmane DIALLO" userId="4760343351f3e6f7" providerId="LiveId" clId="{848DE33A-D904-46AC-8351-8247AC58D2CC}" dt="2024-06-12T12:31:11.414" v="6310" actId="2711"/>
          <ac:spMkLst>
            <pc:docMk/>
            <pc:sldMk cId="3096581349" sldId="366"/>
            <ac:spMk id="6" creationId="{00000000-0000-0000-0000-000000000000}"/>
          </ac:spMkLst>
        </pc:spChg>
        <pc:spChg chg="mod">
          <ac:chgData name="Abdourahmane DIALLO" userId="4760343351f3e6f7" providerId="LiveId" clId="{848DE33A-D904-46AC-8351-8247AC58D2CC}" dt="2024-06-12T12:31:11.414" v="6310" actId="2711"/>
          <ac:spMkLst>
            <pc:docMk/>
            <pc:sldMk cId="3096581349" sldId="366"/>
            <ac:spMk id="12" creationId="{83505899-5113-4328-9E25-F3F31C138E79}"/>
          </ac:spMkLst>
        </pc:spChg>
        <pc:spChg chg="mod">
          <ac:chgData name="Abdourahmane DIALLO" userId="4760343351f3e6f7" providerId="LiveId" clId="{848DE33A-D904-46AC-8351-8247AC58D2CC}" dt="2024-06-13T19:50:47.522" v="7837" actId="1036"/>
          <ac:spMkLst>
            <pc:docMk/>
            <pc:sldMk cId="3096581349" sldId="366"/>
            <ac:spMk id="19" creationId="{050D4B81-90BD-4CFE-8992-1176A70514B3}"/>
          </ac:spMkLst>
        </pc:spChg>
        <pc:spChg chg="mod">
          <ac:chgData name="Abdourahmane DIALLO" userId="4760343351f3e6f7" providerId="LiveId" clId="{848DE33A-D904-46AC-8351-8247AC58D2CC}" dt="2024-06-13T14:00:22.745" v="7470" actId="20577"/>
          <ac:spMkLst>
            <pc:docMk/>
            <pc:sldMk cId="3096581349" sldId="366"/>
            <ac:spMk id="21" creationId="{F70D7018-F0E2-4638-8AFF-587DCBC7DE7A}"/>
          </ac:spMkLst>
        </pc:spChg>
        <pc:graphicFrameChg chg="mod modGraphic">
          <ac:chgData name="Abdourahmane DIALLO" userId="4760343351f3e6f7" providerId="LiveId" clId="{848DE33A-D904-46AC-8351-8247AC58D2CC}" dt="2024-06-13T19:48:54.400" v="7827" actId="207"/>
          <ac:graphicFrameMkLst>
            <pc:docMk/>
            <pc:sldMk cId="3096581349" sldId="366"/>
            <ac:graphicFrameMk id="8" creationId="{E84C7C11-D261-0981-4D1A-2DD05E6BB6CE}"/>
          </ac:graphicFrameMkLst>
        </pc:graphicFrameChg>
      </pc:sldChg>
      <pc:sldChg chg="del">
        <pc:chgData name="Abdourahmane DIALLO" userId="4760343351f3e6f7" providerId="LiveId" clId="{848DE33A-D904-46AC-8351-8247AC58D2CC}" dt="2024-06-12T12:32:48.362" v="6326" actId="47"/>
        <pc:sldMkLst>
          <pc:docMk/>
          <pc:sldMk cId="282684808" sldId="369"/>
        </pc:sldMkLst>
      </pc:sldChg>
      <pc:sldChg chg="addSp delSp modSp mod">
        <pc:chgData name="Abdourahmane DIALLO" userId="4760343351f3e6f7" providerId="LiveId" clId="{848DE33A-D904-46AC-8351-8247AC58D2CC}" dt="2024-06-17T14:19:02.224" v="11300"/>
        <pc:sldMkLst>
          <pc:docMk/>
          <pc:sldMk cId="4075677907" sldId="378"/>
        </pc:sldMkLst>
        <pc:spChg chg="add mod">
          <ac:chgData name="Abdourahmane DIALLO" userId="4760343351f3e6f7" providerId="LiveId" clId="{848DE33A-D904-46AC-8351-8247AC58D2CC}" dt="2024-06-14T07:29:58.187" v="8281" actId="2711"/>
          <ac:spMkLst>
            <pc:docMk/>
            <pc:sldMk cId="4075677907" sldId="378"/>
            <ac:spMk id="2" creationId="{8C392865-EB47-C351-6177-D2930FCFB4A9}"/>
          </ac:spMkLst>
        </pc:spChg>
        <pc:spChg chg="mod">
          <ac:chgData name="Abdourahmane DIALLO" userId="4760343351f3e6f7" providerId="LiveId" clId="{848DE33A-D904-46AC-8351-8247AC58D2CC}" dt="2024-06-14T07:29:58.187" v="8281" actId="2711"/>
          <ac:spMkLst>
            <pc:docMk/>
            <pc:sldMk cId="4075677907" sldId="378"/>
            <ac:spMk id="3" creationId="{00000000-0000-0000-0000-000000000000}"/>
          </ac:spMkLst>
        </pc:spChg>
        <pc:spChg chg="add mod">
          <ac:chgData name="Abdourahmane DIALLO" userId="4760343351f3e6f7" providerId="LiveId" clId="{848DE33A-D904-46AC-8351-8247AC58D2CC}" dt="2024-06-12T12:16:38.045" v="6167" actId="14100"/>
          <ac:spMkLst>
            <pc:docMk/>
            <pc:sldMk cId="4075677907" sldId="378"/>
            <ac:spMk id="4" creationId="{34FD57D2-7C1A-7DEE-8FD8-7C648808939F}"/>
          </ac:spMkLst>
        </pc:spChg>
        <pc:spChg chg="add mod">
          <ac:chgData name="Abdourahmane DIALLO" userId="4760343351f3e6f7" providerId="LiveId" clId="{848DE33A-D904-46AC-8351-8247AC58D2CC}" dt="2024-06-12T12:18:33.668" v="6211" actId="1076"/>
          <ac:spMkLst>
            <pc:docMk/>
            <pc:sldMk cId="4075677907" sldId="378"/>
            <ac:spMk id="6" creationId="{E1495DE0-BF7A-70B9-3FA2-07A90920CEE5}"/>
          </ac:spMkLst>
        </pc:spChg>
        <pc:spChg chg="mod">
          <ac:chgData name="Abdourahmane DIALLO" userId="4760343351f3e6f7" providerId="LiveId" clId="{848DE33A-D904-46AC-8351-8247AC58D2CC}" dt="2024-06-14T07:29:58.187" v="8281" actId="2711"/>
          <ac:spMkLst>
            <pc:docMk/>
            <pc:sldMk cId="4075677907" sldId="378"/>
            <ac:spMk id="8" creationId="{2635F788-0C0A-4520-8032-161ADFD5B660}"/>
          </ac:spMkLst>
        </pc:spChg>
        <pc:spChg chg="del mod">
          <ac:chgData name="Abdourahmane DIALLO" userId="4760343351f3e6f7" providerId="LiveId" clId="{848DE33A-D904-46AC-8351-8247AC58D2CC}" dt="2024-06-11T12:02:50.786" v="1661" actId="478"/>
          <ac:spMkLst>
            <pc:docMk/>
            <pc:sldMk cId="4075677907" sldId="378"/>
            <ac:spMk id="10" creationId="{4E18107D-5912-4752-97F5-2820483BA914}"/>
          </ac:spMkLst>
        </pc:spChg>
        <pc:graphicFrameChg chg="mod ord modGraphic">
          <ac:chgData name="Abdourahmane DIALLO" userId="4760343351f3e6f7" providerId="LiveId" clId="{848DE33A-D904-46AC-8351-8247AC58D2CC}" dt="2024-06-17T14:19:02.224" v="11300"/>
          <ac:graphicFrameMkLst>
            <pc:docMk/>
            <pc:sldMk cId="4075677907" sldId="378"/>
            <ac:graphicFrameMk id="16" creationId="{0087DD44-B48D-147E-4771-7362D831AF9F}"/>
          </ac:graphicFrameMkLst>
        </pc:graphicFrameChg>
        <pc:picChg chg="add mod">
          <ac:chgData name="Abdourahmane DIALLO" userId="4760343351f3e6f7" providerId="LiveId" clId="{848DE33A-D904-46AC-8351-8247AC58D2CC}" dt="2024-06-16T12:14:14.134" v="9810" actId="1037"/>
          <ac:picMkLst>
            <pc:docMk/>
            <pc:sldMk cId="4075677907" sldId="378"/>
            <ac:picMk id="6" creationId="{B4956793-AAD7-B619-0F69-B6D3819AD32A}"/>
          </ac:picMkLst>
        </pc:picChg>
        <pc:picChg chg="add del mod">
          <ac:chgData name="Abdourahmane DIALLO" userId="4760343351f3e6f7" providerId="LiveId" clId="{848DE33A-D904-46AC-8351-8247AC58D2CC}" dt="2024-06-16T11:58:10.625" v="9744" actId="478"/>
          <ac:picMkLst>
            <pc:docMk/>
            <pc:sldMk cId="4075677907" sldId="378"/>
            <ac:picMk id="9" creationId="{D1BDCB2F-0CD7-3016-96E9-44F29AB2AF50}"/>
          </ac:picMkLst>
        </pc:picChg>
        <pc:picChg chg="add mod">
          <ac:chgData name="Abdourahmane DIALLO" userId="4760343351f3e6f7" providerId="LiveId" clId="{848DE33A-D904-46AC-8351-8247AC58D2CC}" dt="2024-06-16T12:14:14.134" v="9810" actId="1037"/>
          <ac:picMkLst>
            <pc:docMk/>
            <pc:sldMk cId="4075677907" sldId="378"/>
            <ac:picMk id="10" creationId="{FD03B4DC-8ECB-C583-8B51-4DB7896C4F9E}"/>
          </ac:picMkLst>
        </pc:picChg>
      </pc:sldChg>
      <pc:sldChg chg="addSp delSp modSp mod ord modNotesTx">
        <pc:chgData name="Abdourahmane DIALLO" userId="4760343351f3e6f7" providerId="LiveId" clId="{848DE33A-D904-46AC-8351-8247AC58D2CC}" dt="2024-06-14T14:36:44.564" v="9564" actId="478"/>
        <pc:sldMkLst>
          <pc:docMk/>
          <pc:sldMk cId="1843658982" sldId="389"/>
        </pc:sldMkLst>
        <pc:spChg chg="add del mod">
          <ac:chgData name="Abdourahmane DIALLO" userId="4760343351f3e6f7" providerId="LiveId" clId="{848DE33A-D904-46AC-8351-8247AC58D2CC}" dt="2024-06-14T14:36:44.564" v="9564" actId="478"/>
          <ac:spMkLst>
            <pc:docMk/>
            <pc:sldMk cId="1843658982" sldId="389"/>
            <ac:spMk id="2" creationId="{3C007A50-E611-3B70-A854-B05193EE7AB2}"/>
          </ac:spMkLst>
        </pc:spChg>
        <pc:spChg chg="del mod">
          <ac:chgData name="Abdourahmane DIALLO" userId="4760343351f3e6f7" providerId="LiveId" clId="{848DE33A-D904-46AC-8351-8247AC58D2CC}" dt="2024-06-14T14:28:49.559" v="9366" actId="478"/>
          <ac:spMkLst>
            <pc:docMk/>
            <pc:sldMk cId="1843658982" sldId="389"/>
            <ac:spMk id="3" creationId="{895D11CD-D980-08F2-99A2-790AD5BFC6E0}"/>
          </ac:spMkLst>
        </pc:spChg>
        <pc:spChg chg="mod">
          <ac:chgData name="Abdourahmane DIALLO" userId="4760343351f3e6f7" providerId="LiveId" clId="{848DE33A-D904-46AC-8351-8247AC58D2CC}" dt="2024-06-12T12:31:53.707" v="6316" actId="2711"/>
          <ac:spMkLst>
            <pc:docMk/>
            <pc:sldMk cId="1843658982" sldId="389"/>
            <ac:spMk id="4" creationId="{00000000-0000-0000-0000-000000000000}"/>
          </ac:spMkLst>
        </pc:spChg>
        <pc:spChg chg="mod">
          <ac:chgData name="Abdourahmane DIALLO" userId="4760343351f3e6f7" providerId="LiveId" clId="{848DE33A-D904-46AC-8351-8247AC58D2CC}" dt="2024-06-14T14:36:16.896" v="9559" actId="1036"/>
          <ac:spMkLst>
            <pc:docMk/>
            <pc:sldMk cId="1843658982" sldId="389"/>
            <ac:spMk id="5" creationId="{A53F5DFB-AF40-0F6E-A515-775C6650CBF4}"/>
          </ac:spMkLst>
        </pc:spChg>
        <pc:spChg chg="mod ord">
          <ac:chgData name="Abdourahmane DIALLO" userId="4760343351f3e6f7" providerId="LiveId" clId="{848DE33A-D904-46AC-8351-8247AC58D2CC}" dt="2024-06-14T14:36:16.896" v="9559" actId="1036"/>
          <ac:spMkLst>
            <pc:docMk/>
            <pc:sldMk cId="1843658982" sldId="389"/>
            <ac:spMk id="6" creationId="{1FDCB89D-67C0-C4E8-3B69-C790EDF6CD99}"/>
          </ac:spMkLst>
        </pc:spChg>
        <pc:spChg chg="add mod">
          <ac:chgData name="Abdourahmane DIALLO" userId="4760343351f3e6f7" providerId="LiveId" clId="{848DE33A-D904-46AC-8351-8247AC58D2CC}" dt="2024-06-14T14:36:16.896" v="9559" actId="1036"/>
          <ac:spMkLst>
            <pc:docMk/>
            <pc:sldMk cId="1843658982" sldId="389"/>
            <ac:spMk id="7" creationId="{15C985E7-A3FC-CAD7-E480-66C1979933E0}"/>
          </ac:spMkLst>
        </pc:spChg>
        <pc:spChg chg="del mod topLvl">
          <ac:chgData name="Abdourahmane DIALLO" userId="4760343351f3e6f7" providerId="LiveId" clId="{848DE33A-D904-46AC-8351-8247AC58D2CC}" dt="2024-06-11T14:34:31.382" v="3457" actId="478"/>
          <ac:spMkLst>
            <pc:docMk/>
            <pc:sldMk cId="1843658982" sldId="389"/>
            <ac:spMk id="10" creationId="{15932F41-FF61-CEDE-C317-5D266809FA82}"/>
          </ac:spMkLst>
        </pc:spChg>
        <pc:spChg chg="del">
          <ac:chgData name="Abdourahmane DIALLO" userId="4760343351f3e6f7" providerId="LiveId" clId="{848DE33A-D904-46AC-8351-8247AC58D2CC}" dt="2024-06-11T12:38:57.596" v="2206" actId="478"/>
          <ac:spMkLst>
            <pc:docMk/>
            <pc:sldMk cId="1843658982" sldId="389"/>
            <ac:spMk id="11" creationId="{7F60A4C4-E953-EEE3-7885-1AD3ED8B5F11}"/>
          </ac:spMkLst>
        </pc:spChg>
        <pc:spChg chg="mod">
          <ac:chgData name="Abdourahmane DIALLO" userId="4760343351f3e6f7" providerId="LiveId" clId="{848DE33A-D904-46AC-8351-8247AC58D2CC}" dt="2024-06-14T14:36:16.896" v="9559" actId="1036"/>
          <ac:spMkLst>
            <pc:docMk/>
            <pc:sldMk cId="1843658982" sldId="389"/>
            <ac:spMk id="12" creationId="{2477BD6F-0725-3C8F-C153-53A96E099F59}"/>
          </ac:spMkLst>
        </pc:spChg>
        <pc:spChg chg="add">
          <ac:chgData name="Abdourahmane DIALLO" userId="4760343351f3e6f7" providerId="LiveId" clId="{848DE33A-D904-46AC-8351-8247AC58D2CC}" dt="2024-06-11T14:40:49.279" v="3461"/>
          <ac:spMkLst>
            <pc:docMk/>
            <pc:sldMk cId="1843658982" sldId="389"/>
            <ac:spMk id="21" creationId="{35D50D4D-86F0-8607-575A-21548BBE8D4D}"/>
          </ac:spMkLst>
        </pc:spChg>
        <pc:spChg chg="add mod">
          <ac:chgData name="Abdourahmane DIALLO" userId="4760343351f3e6f7" providerId="LiveId" clId="{848DE33A-D904-46AC-8351-8247AC58D2CC}" dt="2024-06-12T12:31:53.707" v="6316" actId="2711"/>
          <ac:spMkLst>
            <pc:docMk/>
            <pc:sldMk cId="1843658982" sldId="389"/>
            <ac:spMk id="30" creationId="{C0936C67-B961-E2F3-4A43-A88D7C1894E5}"/>
          </ac:spMkLst>
        </pc:spChg>
        <pc:spChg chg="mod">
          <ac:chgData name="Abdourahmane DIALLO" userId="4760343351f3e6f7" providerId="LiveId" clId="{848DE33A-D904-46AC-8351-8247AC58D2CC}" dt="2024-06-12T12:31:53.707" v="6316" actId="2711"/>
          <ac:spMkLst>
            <pc:docMk/>
            <pc:sldMk cId="1843658982" sldId="389"/>
            <ac:spMk id="34" creationId="{E1217436-EE50-E9FE-A6EB-C8A9B54B9F3C}"/>
          </ac:spMkLst>
        </pc:spChg>
        <pc:spChg chg="add del mod">
          <ac:chgData name="Abdourahmane DIALLO" userId="4760343351f3e6f7" providerId="LiveId" clId="{848DE33A-D904-46AC-8351-8247AC58D2CC}" dt="2024-06-11T15:09:01.040" v="3725" actId="478"/>
          <ac:spMkLst>
            <pc:docMk/>
            <pc:sldMk cId="1843658982" sldId="389"/>
            <ac:spMk id="36" creationId="{FF6E12C4-3A2B-69AD-C6E1-04B72A6DD8C1}"/>
          </ac:spMkLst>
        </pc:spChg>
        <pc:spChg chg="add del">
          <ac:chgData name="Abdourahmane DIALLO" userId="4760343351f3e6f7" providerId="LiveId" clId="{848DE33A-D904-46AC-8351-8247AC58D2CC}" dt="2024-06-11T15:09:03.831" v="3727" actId="22"/>
          <ac:spMkLst>
            <pc:docMk/>
            <pc:sldMk cId="1843658982" sldId="389"/>
            <ac:spMk id="38" creationId="{95241BED-9127-46E9-9AC5-5732E938D35F}"/>
          </ac:spMkLst>
        </pc:spChg>
        <pc:spChg chg="add del mod">
          <ac:chgData name="Abdourahmane DIALLO" userId="4760343351f3e6f7" providerId="LiveId" clId="{848DE33A-D904-46AC-8351-8247AC58D2CC}" dt="2024-06-14T14:36:42.451" v="9561" actId="478"/>
          <ac:spMkLst>
            <pc:docMk/>
            <pc:sldMk cId="1843658982" sldId="389"/>
            <ac:spMk id="40" creationId="{B182120D-AE85-CDA9-B3CA-C20F220C5B6D}"/>
          </ac:spMkLst>
        </pc:spChg>
        <pc:spChg chg="mod">
          <ac:chgData name="Abdourahmane DIALLO" userId="4760343351f3e6f7" providerId="LiveId" clId="{848DE33A-D904-46AC-8351-8247AC58D2CC}" dt="2024-06-12T12:31:53.707" v="6316" actId="2711"/>
          <ac:spMkLst>
            <pc:docMk/>
            <pc:sldMk cId="1843658982" sldId="389"/>
            <ac:spMk id="42" creationId="{37BE3F46-A21D-4FEB-B754-7355E3BF18A7}"/>
          </ac:spMkLst>
        </pc:spChg>
        <pc:grpChg chg="add del mod">
          <ac:chgData name="Abdourahmane DIALLO" userId="4760343351f3e6f7" providerId="LiveId" clId="{848DE33A-D904-46AC-8351-8247AC58D2CC}" dt="2024-06-11T14:34:31.382" v="3457" actId="478"/>
          <ac:grpSpMkLst>
            <pc:docMk/>
            <pc:sldMk cId="1843658982" sldId="389"/>
            <ac:grpSpMk id="8" creationId="{5FAEDEEB-6B3F-8162-D961-B2AD386504DA}"/>
          </ac:grpSpMkLst>
        </pc:grpChg>
        <pc:grpChg chg="del mod topLvl">
          <ac:chgData name="Abdourahmane DIALLO" userId="4760343351f3e6f7" providerId="LiveId" clId="{848DE33A-D904-46AC-8351-8247AC58D2CC}" dt="2024-06-11T15:16:13.434" v="3940" actId="478"/>
          <ac:grpSpMkLst>
            <pc:docMk/>
            <pc:sldMk cId="1843658982" sldId="389"/>
            <ac:grpSpMk id="14" creationId="{B9919FA9-A07E-9898-77CF-82264238FB1C}"/>
          </ac:grpSpMkLst>
        </pc:grpChg>
        <pc:grpChg chg="add mod ord">
          <ac:chgData name="Abdourahmane DIALLO" userId="4760343351f3e6f7" providerId="LiveId" clId="{848DE33A-D904-46AC-8351-8247AC58D2CC}" dt="2024-06-14T14:36:16.896" v="9559" actId="1036"/>
          <ac:grpSpMkLst>
            <pc:docMk/>
            <pc:sldMk cId="1843658982" sldId="389"/>
            <ac:grpSpMk id="31" creationId="{591C9240-1255-E80C-8647-21A97D11EA45}"/>
          </ac:grpSpMkLst>
        </pc:grpChg>
        <pc:grpChg chg="add mod ord">
          <ac:chgData name="Abdourahmane DIALLO" userId="4760343351f3e6f7" providerId="LiveId" clId="{848DE33A-D904-46AC-8351-8247AC58D2CC}" dt="2024-06-14T14:36:16.896" v="9559" actId="1036"/>
          <ac:grpSpMkLst>
            <pc:docMk/>
            <pc:sldMk cId="1843658982" sldId="389"/>
            <ac:grpSpMk id="32" creationId="{BD261F36-3266-33F1-6707-02E01C0B71EC}"/>
          </ac:grpSpMkLst>
        </pc:grpChg>
        <pc:picChg chg="mod">
          <ac:chgData name="Abdourahmane DIALLO" userId="4760343351f3e6f7" providerId="LiveId" clId="{848DE33A-D904-46AC-8351-8247AC58D2CC}" dt="2024-06-11T14:34:25.105" v="3454"/>
          <ac:picMkLst>
            <pc:docMk/>
            <pc:sldMk cId="1843658982" sldId="389"/>
            <ac:picMk id="15" creationId="{CD7D1A86-8543-B6A5-DA4F-47A1250F53D6}"/>
          </ac:picMkLst>
        </pc:picChg>
        <pc:picChg chg="mod">
          <ac:chgData name="Abdourahmane DIALLO" userId="4760343351f3e6f7" providerId="LiveId" clId="{848DE33A-D904-46AC-8351-8247AC58D2CC}" dt="2024-06-11T14:34:25.105" v="3454"/>
          <ac:picMkLst>
            <pc:docMk/>
            <pc:sldMk cId="1843658982" sldId="389"/>
            <ac:picMk id="16" creationId="{954005F1-A95C-FA6D-147C-339FD650AEEA}"/>
          </ac:picMkLst>
        </pc:picChg>
        <pc:picChg chg="mod">
          <ac:chgData name="Abdourahmane DIALLO" userId="4760343351f3e6f7" providerId="LiveId" clId="{848DE33A-D904-46AC-8351-8247AC58D2CC}" dt="2024-06-11T14:34:25.105" v="3454"/>
          <ac:picMkLst>
            <pc:docMk/>
            <pc:sldMk cId="1843658982" sldId="389"/>
            <ac:picMk id="17" creationId="{AF78B0C1-00AC-9B31-F343-ABBD8200A7DC}"/>
          </ac:picMkLst>
        </pc:picChg>
        <pc:picChg chg="mod">
          <ac:chgData name="Abdourahmane DIALLO" userId="4760343351f3e6f7" providerId="LiveId" clId="{848DE33A-D904-46AC-8351-8247AC58D2CC}" dt="2024-06-11T14:34:25.105" v="3454"/>
          <ac:picMkLst>
            <pc:docMk/>
            <pc:sldMk cId="1843658982" sldId="389"/>
            <ac:picMk id="18" creationId="{6F6A56CA-84ED-506A-AC7D-C67C27CABABC}"/>
          </ac:picMkLst>
        </pc:picChg>
        <pc:picChg chg="mod">
          <ac:chgData name="Abdourahmane DIALLO" userId="4760343351f3e6f7" providerId="LiveId" clId="{848DE33A-D904-46AC-8351-8247AC58D2CC}" dt="2024-06-11T14:34:25.105" v="3454"/>
          <ac:picMkLst>
            <pc:docMk/>
            <pc:sldMk cId="1843658982" sldId="389"/>
            <ac:picMk id="19" creationId="{065A02D2-144E-1258-438A-10720E633EA5}"/>
          </ac:picMkLst>
        </pc:picChg>
        <pc:picChg chg="add del mod">
          <ac:chgData name="Abdourahmane DIALLO" userId="4760343351f3e6f7" providerId="LiveId" clId="{848DE33A-D904-46AC-8351-8247AC58D2CC}" dt="2024-06-11T14:42:59.682" v="3476" actId="478"/>
          <ac:picMkLst>
            <pc:docMk/>
            <pc:sldMk cId="1843658982" sldId="389"/>
            <ac:picMk id="20" creationId="{FE359C60-51F0-E044-3229-4D1AFFFFA901}"/>
          </ac:picMkLst>
        </pc:picChg>
        <pc:picChg chg="add del mod ord modCrop">
          <ac:chgData name="Abdourahmane DIALLO" userId="4760343351f3e6f7" providerId="LiveId" clId="{848DE33A-D904-46AC-8351-8247AC58D2CC}" dt="2024-06-11T14:52:22.101" v="3517" actId="478"/>
          <ac:picMkLst>
            <pc:docMk/>
            <pc:sldMk cId="1843658982" sldId="389"/>
            <ac:picMk id="22" creationId="{54DE7985-E064-1C36-D34A-D363C975B465}"/>
          </ac:picMkLst>
        </pc:picChg>
        <pc:picChg chg="add mod">
          <ac:chgData name="Abdourahmane DIALLO" userId="4760343351f3e6f7" providerId="LiveId" clId="{848DE33A-D904-46AC-8351-8247AC58D2CC}" dt="2024-06-14T14:36:16.896" v="9559" actId="1036"/>
          <ac:picMkLst>
            <pc:docMk/>
            <pc:sldMk cId="1843658982" sldId="389"/>
            <ac:picMk id="24" creationId="{A074E7D9-1C80-5A3C-F10E-C0518620646B}"/>
          </ac:picMkLst>
        </pc:picChg>
        <pc:picChg chg="add del mod">
          <ac:chgData name="Abdourahmane DIALLO" userId="4760343351f3e6f7" providerId="LiveId" clId="{848DE33A-D904-46AC-8351-8247AC58D2CC}" dt="2024-06-11T14:47:24.831" v="3490" actId="478"/>
          <ac:picMkLst>
            <pc:docMk/>
            <pc:sldMk cId="1843658982" sldId="389"/>
            <ac:picMk id="26" creationId="{B971D0FE-7DE1-3F4C-B03F-959B43C64228}"/>
          </ac:picMkLst>
        </pc:picChg>
        <pc:picChg chg="add mod">
          <ac:chgData name="Abdourahmane DIALLO" userId="4760343351f3e6f7" providerId="LiveId" clId="{848DE33A-D904-46AC-8351-8247AC58D2CC}" dt="2024-06-14T14:36:16.896" v="9559" actId="1036"/>
          <ac:picMkLst>
            <pc:docMk/>
            <pc:sldMk cId="1843658982" sldId="389"/>
            <ac:picMk id="28" creationId="{734CE08D-B636-1680-E6A2-728078FBDD45}"/>
          </ac:picMkLst>
        </pc:picChg>
        <pc:picChg chg="add mod ord">
          <ac:chgData name="Abdourahmane DIALLO" userId="4760343351f3e6f7" providerId="LiveId" clId="{848DE33A-D904-46AC-8351-8247AC58D2CC}" dt="2024-06-14T14:27:30.442" v="9325" actId="167"/>
          <ac:picMkLst>
            <pc:docMk/>
            <pc:sldMk cId="1843658982" sldId="389"/>
            <ac:picMk id="29" creationId="{510A5634-EB60-FD90-D505-D07B34652ECD}"/>
          </ac:picMkLst>
        </pc:picChg>
        <pc:picChg chg="mod">
          <ac:chgData name="Abdourahmane DIALLO" userId="4760343351f3e6f7" providerId="LiveId" clId="{848DE33A-D904-46AC-8351-8247AC58D2CC}" dt="2024-06-11T14:52:22.998" v="3518"/>
          <ac:picMkLst>
            <pc:docMk/>
            <pc:sldMk cId="1843658982" sldId="389"/>
            <ac:picMk id="33" creationId="{2178D8ED-F9C1-25A6-260E-95EA5C9FE7B9}"/>
          </ac:picMkLst>
        </pc:picChg>
        <pc:picChg chg="add del mod">
          <ac:chgData name="Abdourahmane DIALLO" userId="4760343351f3e6f7" providerId="LiveId" clId="{848DE33A-D904-46AC-8351-8247AC58D2CC}" dt="2024-06-12T10:01:55.937" v="5334" actId="478"/>
          <ac:picMkLst>
            <pc:docMk/>
            <pc:sldMk cId="1843658982" sldId="389"/>
            <ac:picMk id="41" creationId="{1775117A-A33F-D6F2-3712-038EE6680C2F}"/>
          </ac:picMkLst>
        </pc:picChg>
        <pc:picChg chg="add del mod">
          <ac:chgData name="Abdourahmane DIALLO" userId="4760343351f3e6f7" providerId="LiveId" clId="{848DE33A-D904-46AC-8351-8247AC58D2CC}" dt="2024-06-12T10:02:10.354" v="5337" actId="478"/>
          <ac:picMkLst>
            <pc:docMk/>
            <pc:sldMk cId="1843658982" sldId="389"/>
            <ac:picMk id="43" creationId="{41680D2D-3AF7-23F0-FA69-87E2A83A00D4}"/>
          </ac:picMkLst>
        </pc:picChg>
        <pc:picChg chg="add mod">
          <ac:chgData name="Abdourahmane DIALLO" userId="4760343351f3e6f7" providerId="LiveId" clId="{848DE33A-D904-46AC-8351-8247AC58D2CC}" dt="2024-06-14T14:36:16.896" v="9559" actId="1036"/>
          <ac:picMkLst>
            <pc:docMk/>
            <pc:sldMk cId="1843658982" sldId="389"/>
            <ac:picMk id="44" creationId="{C673D35D-30C5-9BF0-E5D6-CB58AC11F08D}"/>
          </ac:picMkLst>
        </pc:picChg>
        <pc:picChg chg="add mod">
          <ac:chgData name="Abdourahmane DIALLO" userId="4760343351f3e6f7" providerId="LiveId" clId="{848DE33A-D904-46AC-8351-8247AC58D2CC}" dt="2024-06-14T14:36:16.896" v="9559" actId="1036"/>
          <ac:picMkLst>
            <pc:docMk/>
            <pc:sldMk cId="1843658982" sldId="389"/>
            <ac:picMk id="45" creationId="{BC14EF65-6592-D055-C1BE-EB5000C48A74}"/>
          </ac:picMkLst>
        </pc:picChg>
        <pc:picChg chg="add del">
          <ac:chgData name="Abdourahmane DIALLO" userId="4760343351f3e6f7" providerId="LiveId" clId="{848DE33A-D904-46AC-8351-8247AC58D2CC}" dt="2024-06-14T14:20:04.799" v="9230" actId="478"/>
          <ac:picMkLst>
            <pc:docMk/>
            <pc:sldMk cId="1843658982" sldId="389"/>
            <ac:picMk id="1026" creationId="{640479E3-9EC9-61DE-8532-28D8745C44F6}"/>
          </ac:picMkLst>
        </pc:picChg>
        <pc:picChg chg="add del mod">
          <ac:chgData name="Abdourahmane DIALLO" userId="4760343351f3e6f7" providerId="LiveId" clId="{848DE33A-D904-46AC-8351-8247AC58D2CC}" dt="2024-06-14T14:36:43.825" v="9563" actId="478"/>
          <ac:picMkLst>
            <pc:docMk/>
            <pc:sldMk cId="1843658982" sldId="389"/>
            <ac:picMk id="1028" creationId="{62B88374-1C0E-20F4-2153-0A0F6E5C57BE}"/>
          </ac:picMkLst>
        </pc:picChg>
        <pc:picChg chg="add del mod">
          <ac:chgData name="Abdourahmane DIALLO" userId="4760343351f3e6f7" providerId="LiveId" clId="{848DE33A-D904-46AC-8351-8247AC58D2CC}" dt="2024-06-14T14:36:43.076" v="9562" actId="478"/>
          <ac:picMkLst>
            <pc:docMk/>
            <pc:sldMk cId="1843658982" sldId="389"/>
            <ac:picMk id="1030" creationId="{708CD4F9-5967-2F7B-D436-87E932D1AD20}"/>
          </ac:picMkLst>
        </pc:picChg>
        <pc:cxnChg chg="del">
          <ac:chgData name="Abdourahmane DIALLO" userId="4760343351f3e6f7" providerId="LiveId" clId="{848DE33A-D904-46AC-8351-8247AC58D2CC}" dt="2024-06-11T14:48:53.871" v="3496" actId="478"/>
          <ac:cxnSpMkLst>
            <pc:docMk/>
            <pc:sldMk cId="1843658982" sldId="389"/>
            <ac:cxnSpMk id="2" creationId="{7C0EAE58-8130-8889-0748-1714E8D087F5}"/>
          </ac:cxnSpMkLst>
        </pc:cxnChg>
        <pc:cxnChg chg="del">
          <ac:chgData name="Abdourahmane DIALLO" userId="4760343351f3e6f7" providerId="LiveId" clId="{848DE33A-D904-46AC-8351-8247AC58D2CC}" dt="2024-06-11T14:41:57.340" v="3472" actId="478"/>
          <ac:cxnSpMkLst>
            <pc:docMk/>
            <pc:sldMk cId="1843658982" sldId="389"/>
            <ac:cxnSpMk id="9" creationId="{12141FD2-B82E-6669-EFF9-0A6072B4CD3F}"/>
          </ac:cxnSpMkLst>
        </pc:cxnChg>
        <pc:cxnChg chg="del mod">
          <ac:chgData name="Abdourahmane DIALLO" userId="4760343351f3e6f7" providerId="LiveId" clId="{848DE33A-D904-46AC-8351-8247AC58D2CC}" dt="2024-06-11T14:34:29.583" v="3456" actId="478"/>
          <ac:cxnSpMkLst>
            <pc:docMk/>
            <pc:sldMk cId="1843658982" sldId="389"/>
            <ac:cxnSpMk id="13" creationId="{B175F96F-A5F3-27F7-41DA-B880E44F7158}"/>
          </ac:cxnSpMkLst>
        </pc:cxnChg>
      </pc:sldChg>
      <pc:sldChg chg="addSp modSp mod">
        <pc:chgData name="Abdourahmane DIALLO" userId="4760343351f3e6f7" providerId="LiveId" clId="{848DE33A-D904-46AC-8351-8247AC58D2CC}" dt="2024-06-16T16:01:36.185" v="11151" actId="207"/>
        <pc:sldMkLst>
          <pc:docMk/>
          <pc:sldMk cId="2560928205" sldId="413"/>
        </pc:sldMkLst>
        <pc:spChg chg="mod">
          <ac:chgData name="Abdourahmane DIALLO" userId="4760343351f3e6f7" providerId="LiveId" clId="{848DE33A-D904-46AC-8351-8247AC58D2CC}" dt="2024-06-14T07:29:29.346" v="8277" actId="2711"/>
          <ac:spMkLst>
            <pc:docMk/>
            <pc:sldMk cId="2560928205" sldId="413"/>
            <ac:spMk id="4" creationId="{E1C70199-A088-472F-8A16-C63A13FA3240}"/>
          </ac:spMkLst>
        </pc:spChg>
        <pc:spChg chg="mod">
          <ac:chgData name="Abdourahmane DIALLO" userId="4760343351f3e6f7" providerId="LiveId" clId="{848DE33A-D904-46AC-8351-8247AC58D2CC}" dt="2024-06-14T07:29:29.346" v="8277" actId="2711"/>
          <ac:spMkLst>
            <pc:docMk/>
            <pc:sldMk cId="2560928205" sldId="413"/>
            <ac:spMk id="6" creationId="{80CF741F-5AA2-4FB8-A6F6-8393DBE59DDA}"/>
          </ac:spMkLst>
        </pc:spChg>
        <pc:spChg chg="mod">
          <ac:chgData name="Abdourahmane DIALLO" userId="4760343351f3e6f7" providerId="LiveId" clId="{848DE33A-D904-46AC-8351-8247AC58D2CC}" dt="2024-06-14T07:29:29.346" v="8277" actId="2711"/>
          <ac:spMkLst>
            <pc:docMk/>
            <pc:sldMk cId="2560928205" sldId="413"/>
            <ac:spMk id="22" creationId="{00000000-0000-0000-0000-000000000000}"/>
          </ac:spMkLst>
        </pc:spChg>
        <pc:spChg chg="mod">
          <ac:chgData name="Abdourahmane DIALLO" userId="4760343351f3e6f7" providerId="LiveId" clId="{848DE33A-D904-46AC-8351-8247AC58D2CC}" dt="2024-06-16T13:15:55.030" v="10907" actId="20577"/>
          <ac:spMkLst>
            <pc:docMk/>
            <pc:sldMk cId="2560928205" sldId="413"/>
            <ac:spMk id="23" creationId="{4A178791-2430-46BC-B5BE-80730C3EB4C9}"/>
          </ac:spMkLst>
        </pc:spChg>
        <pc:picChg chg="add mod">
          <ac:chgData name="Abdourahmane DIALLO" userId="4760343351f3e6f7" providerId="LiveId" clId="{848DE33A-D904-46AC-8351-8247AC58D2CC}" dt="2024-06-12T09:52:45.186" v="5123" actId="1037"/>
          <ac:picMkLst>
            <pc:docMk/>
            <pc:sldMk cId="2560928205" sldId="413"/>
            <ac:picMk id="3" creationId="{A3FFA6CE-B84E-E626-A233-1DFC7CAE5180}"/>
          </ac:picMkLst>
        </pc:picChg>
        <pc:picChg chg="add mod">
          <ac:chgData name="Abdourahmane DIALLO" userId="4760343351f3e6f7" providerId="LiveId" clId="{848DE33A-D904-46AC-8351-8247AC58D2CC}" dt="2024-06-16T16:01:36.185" v="11151" actId="207"/>
          <ac:picMkLst>
            <pc:docMk/>
            <pc:sldMk cId="2560928205" sldId="413"/>
            <ac:picMk id="7" creationId="{76FA08F3-7F87-C739-1D7F-8792D41B161D}"/>
          </ac:picMkLst>
        </pc:picChg>
        <pc:picChg chg="add mod">
          <ac:chgData name="Abdourahmane DIALLO" userId="4760343351f3e6f7" providerId="LiveId" clId="{848DE33A-D904-46AC-8351-8247AC58D2CC}" dt="2024-06-16T16:01:31.928" v="11150" actId="207"/>
          <ac:picMkLst>
            <pc:docMk/>
            <pc:sldMk cId="2560928205" sldId="413"/>
            <ac:picMk id="9" creationId="{DFB088E0-7844-B007-EA73-EC00BBE93B20}"/>
          </ac:picMkLst>
        </pc:picChg>
        <pc:picChg chg="add mod">
          <ac:chgData name="Abdourahmane DIALLO" userId="4760343351f3e6f7" providerId="LiveId" clId="{848DE33A-D904-46AC-8351-8247AC58D2CC}" dt="2024-06-16T16:01:26.513" v="11149" actId="207"/>
          <ac:picMkLst>
            <pc:docMk/>
            <pc:sldMk cId="2560928205" sldId="413"/>
            <ac:picMk id="11" creationId="{187AC752-AAE2-680B-B20B-51980E504451}"/>
          </ac:picMkLst>
        </pc:picChg>
      </pc:sldChg>
      <pc:sldChg chg="modSp del mod">
        <pc:chgData name="Abdourahmane DIALLO" userId="4760343351f3e6f7" providerId="LiveId" clId="{848DE33A-D904-46AC-8351-8247AC58D2CC}" dt="2024-06-11T11:58:08.244" v="1632" actId="47"/>
        <pc:sldMkLst>
          <pc:docMk/>
          <pc:sldMk cId="509652674" sldId="432"/>
        </pc:sldMkLst>
        <pc:spChg chg="mod">
          <ac:chgData name="Abdourahmane DIALLO" userId="4760343351f3e6f7" providerId="LiveId" clId="{848DE33A-D904-46AC-8351-8247AC58D2CC}" dt="2024-06-11T11:57:28.086" v="1628" actId="20577"/>
          <ac:spMkLst>
            <pc:docMk/>
            <pc:sldMk cId="509652674" sldId="432"/>
            <ac:spMk id="6" creationId="{9D3803B6-752E-8BEB-4094-1394F605F190}"/>
          </ac:spMkLst>
        </pc:spChg>
      </pc:sldChg>
      <pc:sldChg chg="addSp modNotesTx">
        <pc:chgData name="Abdourahmane DIALLO" userId="4760343351f3e6f7" providerId="LiveId" clId="{848DE33A-D904-46AC-8351-8247AC58D2CC}" dt="2024-06-11T14:28:39.745" v="3397" actId="20577"/>
        <pc:sldMkLst>
          <pc:docMk/>
          <pc:sldMk cId="1698460097" sldId="436"/>
        </pc:sldMkLst>
        <pc:picChg chg="add">
          <ac:chgData name="Abdourahmane DIALLO" userId="4760343351f3e6f7" providerId="LiveId" clId="{848DE33A-D904-46AC-8351-8247AC58D2CC}" dt="2024-06-11T14:28:29.177" v="3388"/>
          <ac:picMkLst>
            <pc:docMk/>
            <pc:sldMk cId="1698460097" sldId="436"/>
            <ac:picMk id="8194" creationId="{827B4023-F75A-BD25-1585-C6B9393EE8BD}"/>
          </ac:picMkLst>
        </pc:picChg>
      </pc:sldChg>
      <pc:sldChg chg="addSp delSp modSp mod ord">
        <pc:chgData name="Abdourahmane DIALLO" userId="4760343351f3e6f7" providerId="LiveId" clId="{848DE33A-D904-46AC-8351-8247AC58D2CC}" dt="2024-06-12T13:25:51.032" v="7082"/>
        <pc:sldMkLst>
          <pc:docMk/>
          <pc:sldMk cId="260849624" sldId="441"/>
        </pc:sldMkLst>
        <pc:spChg chg="mod">
          <ac:chgData name="Abdourahmane DIALLO" userId="4760343351f3e6f7" providerId="LiveId" clId="{848DE33A-D904-46AC-8351-8247AC58D2CC}" dt="2024-06-05T09:11:26.479" v="125" actId="20577"/>
          <ac:spMkLst>
            <pc:docMk/>
            <pc:sldMk cId="260849624" sldId="441"/>
            <ac:spMk id="4" creationId="{B22C6D6B-D94E-7D4D-E2D1-53AEF7681D64}"/>
          </ac:spMkLst>
        </pc:spChg>
        <pc:spChg chg="mod">
          <ac:chgData name="Abdourahmane DIALLO" userId="4760343351f3e6f7" providerId="LiveId" clId="{848DE33A-D904-46AC-8351-8247AC58D2CC}" dt="2024-06-05T09:11:28.315" v="126" actId="20577"/>
          <ac:spMkLst>
            <pc:docMk/>
            <pc:sldMk cId="260849624" sldId="441"/>
            <ac:spMk id="8" creationId="{536605FC-A30B-9DB5-D9F4-E40A15D5ECFD}"/>
          </ac:spMkLst>
        </pc:spChg>
        <pc:spChg chg="mod">
          <ac:chgData name="Abdourahmane DIALLO" userId="4760343351f3e6f7" providerId="LiveId" clId="{848DE33A-D904-46AC-8351-8247AC58D2CC}" dt="2024-06-05T09:11:30.567" v="127" actId="20577"/>
          <ac:spMkLst>
            <pc:docMk/>
            <pc:sldMk cId="260849624" sldId="441"/>
            <ac:spMk id="12" creationId="{8B6BC552-4990-E9AF-1AFF-D31C430FCD81}"/>
          </ac:spMkLst>
        </pc:spChg>
        <pc:spChg chg="mod">
          <ac:chgData name="Abdourahmane DIALLO" userId="4760343351f3e6f7" providerId="LiveId" clId="{848DE33A-D904-46AC-8351-8247AC58D2CC}" dt="2024-06-05T09:11:52.198" v="136" actId="1035"/>
          <ac:spMkLst>
            <pc:docMk/>
            <pc:sldMk cId="260849624" sldId="441"/>
            <ac:spMk id="14" creationId="{73E35483-D1FF-879F-2A2A-FAF8A6FFAEEB}"/>
          </ac:spMkLst>
        </pc:spChg>
        <pc:spChg chg="mod">
          <ac:chgData name="Abdourahmane DIALLO" userId="4760343351f3e6f7" providerId="LiveId" clId="{848DE33A-D904-46AC-8351-8247AC58D2CC}" dt="2024-06-05T09:11:33.720" v="128" actId="20577"/>
          <ac:spMkLst>
            <pc:docMk/>
            <pc:sldMk cId="260849624" sldId="441"/>
            <ac:spMk id="16" creationId="{469F1FEE-1438-2FA1-FBDC-C4AB159E4071}"/>
          </ac:spMkLst>
        </pc:spChg>
        <pc:spChg chg="mod">
          <ac:chgData name="Abdourahmane DIALLO" userId="4760343351f3e6f7" providerId="LiveId" clId="{848DE33A-D904-46AC-8351-8247AC58D2CC}" dt="2024-06-05T09:11:43.443" v="132" actId="20577"/>
          <ac:spMkLst>
            <pc:docMk/>
            <pc:sldMk cId="260849624" sldId="441"/>
            <ac:spMk id="20" creationId="{6A775AE8-A34D-8931-183D-172F5497B4C3}"/>
          </ac:spMkLst>
        </pc:spChg>
        <pc:spChg chg="mod">
          <ac:chgData name="Abdourahmane DIALLO" userId="4760343351f3e6f7" providerId="LiveId" clId="{848DE33A-D904-46AC-8351-8247AC58D2CC}" dt="2024-06-05T09:11:40.070" v="131" actId="20577"/>
          <ac:spMkLst>
            <pc:docMk/>
            <pc:sldMk cId="260849624" sldId="441"/>
            <ac:spMk id="24" creationId="{F3AE5FA1-78E8-12A0-EE76-DCD25765FAA1}"/>
          </ac:spMkLst>
        </pc:spChg>
        <pc:spChg chg="mod">
          <ac:chgData name="Abdourahmane DIALLO" userId="4760343351f3e6f7" providerId="LiveId" clId="{848DE33A-D904-46AC-8351-8247AC58D2CC}" dt="2024-06-05T09:11:36.112" v="129" actId="20577"/>
          <ac:spMkLst>
            <pc:docMk/>
            <pc:sldMk cId="260849624" sldId="441"/>
            <ac:spMk id="29" creationId="{D1FF874A-D6C7-52E0-AC3B-4503ACCB3566}"/>
          </ac:spMkLst>
        </pc:spChg>
        <pc:spChg chg="mod">
          <ac:chgData name="Abdourahmane DIALLO" userId="4760343351f3e6f7" providerId="LiveId" clId="{848DE33A-D904-46AC-8351-8247AC58D2CC}" dt="2024-06-05T09:11:38.257" v="130" actId="20577"/>
          <ac:spMkLst>
            <pc:docMk/>
            <pc:sldMk cId="260849624" sldId="441"/>
            <ac:spMk id="32" creationId="{6A019A29-03E9-3BF6-E8AD-FFD71F349B38}"/>
          </ac:spMkLst>
        </pc:spChg>
        <pc:spChg chg="mod">
          <ac:chgData name="Abdourahmane DIALLO" userId="4760343351f3e6f7" providerId="LiveId" clId="{848DE33A-D904-46AC-8351-8247AC58D2CC}" dt="2024-06-05T09:12:44.832" v="138" actId="571"/>
          <ac:spMkLst>
            <pc:docMk/>
            <pc:sldMk cId="260849624" sldId="441"/>
            <ac:spMk id="33" creationId="{B8265282-4A83-C785-B675-AC62DAB12A51}"/>
          </ac:spMkLst>
        </pc:spChg>
        <pc:spChg chg="mod">
          <ac:chgData name="Abdourahmane DIALLO" userId="4760343351f3e6f7" providerId="LiveId" clId="{848DE33A-D904-46AC-8351-8247AC58D2CC}" dt="2024-05-31T07:38:56.712" v="119" actId="13822"/>
          <ac:spMkLst>
            <pc:docMk/>
            <pc:sldMk cId="260849624" sldId="441"/>
            <ac:spMk id="48" creationId="{E09F3107-34D1-870C-087E-540C854590F6}"/>
          </ac:spMkLst>
        </pc:spChg>
        <pc:spChg chg="del">
          <ac:chgData name="Abdourahmane DIALLO" userId="4760343351f3e6f7" providerId="LiveId" clId="{848DE33A-D904-46AC-8351-8247AC58D2CC}" dt="2024-05-31T07:37:00.026" v="69" actId="478"/>
          <ac:spMkLst>
            <pc:docMk/>
            <pc:sldMk cId="260849624" sldId="441"/>
            <ac:spMk id="51" creationId="{60F97319-4B62-DFD6-E38E-84DF86A1C223}"/>
          </ac:spMkLst>
        </pc:spChg>
        <pc:spChg chg="mod">
          <ac:chgData name="Abdourahmane DIALLO" userId="4760343351f3e6f7" providerId="LiveId" clId="{848DE33A-D904-46AC-8351-8247AC58D2CC}" dt="2024-06-05T09:12:44.832" v="138" actId="571"/>
          <ac:spMkLst>
            <pc:docMk/>
            <pc:sldMk cId="260849624" sldId="441"/>
            <ac:spMk id="55" creationId="{95BD6382-E7E0-4DCC-EC8F-7FB1FBED5653}"/>
          </ac:spMkLst>
        </pc:spChg>
        <pc:spChg chg="mod">
          <ac:chgData name="Abdourahmane DIALLO" userId="4760343351f3e6f7" providerId="LiveId" clId="{848DE33A-D904-46AC-8351-8247AC58D2CC}" dt="2024-06-05T09:12:44.832" v="138" actId="571"/>
          <ac:spMkLst>
            <pc:docMk/>
            <pc:sldMk cId="260849624" sldId="441"/>
            <ac:spMk id="60" creationId="{BDBE10D0-A045-05CD-E3E8-301603B5CAF1}"/>
          </ac:spMkLst>
        </pc:spChg>
        <pc:spChg chg="mod">
          <ac:chgData name="Abdourahmane DIALLO" userId="4760343351f3e6f7" providerId="LiveId" clId="{848DE33A-D904-46AC-8351-8247AC58D2CC}" dt="2024-06-05T09:12:44.832" v="138" actId="571"/>
          <ac:spMkLst>
            <pc:docMk/>
            <pc:sldMk cId="260849624" sldId="441"/>
            <ac:spMk id="61" creationId="{72A3D727-7D27-B909-FDCE-B6C7893C8979}"/>
          </ac:spMkLst>
        </pc:spChg>
        <pc:grpChg chg="add mod">
          <ac:chgData name="Abdourahmane DIALLO" userId="4760343351f3e6f7" providerId="LiveId" clId="{848DE33A-D904-46AC-8351-8247AC58D2CC}" dt="2024-06-05T09:12:44.832" v="138" actId="571"/>
          <ac:grpSpMkLst>
            <pc:docMk/>
            <pc:sldMk cId="260849624" sldId="441"/>
            <ac:grpSpMk id="22" creationId="{53F11A47-93A5-418B-53D5-57B947023342}"/>
          </ac:grpSpMkLst>
        </pc:grpChg>
        <pc:grpChg chg="del">
          <ac:chgData name="Abdourahmane DIALLO" userId="4760343351f3e6f7" providerId="LiveId" clId="{848DE33A-D904-46AC-8351-8247AC58D2CC}" dt="2024-06-12T13:22:14.175" v="7068" actId="478"/>
          <ac:grpSpMkLst>
            <pc:docMk/>
            <pc:sldMk cId="260849624" sldId="441"/>
            <ac:grpSpMk id="23" creationId="{7335B9F6-5BCC-514B-1040-7CF8583D1115}"/>
          </ac:grpSpMkLst>
        </pc:grpChg>
        <pc:grpChg chg="add mod">
          <ac:chgData name="Abdourahmane DIALLO" userId="4760343351f3e6f7" providerId="LiveId" clId="{848DE33A-D904-46AC-8351-8247AC58D2CC}" dt="2024-06-05T09:12:44.832" v="138" actId="571"/>
          <ac:grpSpMkLst>
            <pc:docMk/>
            <pc:sldMk cId="260849624" sldId="441"/>
            <ac:grpSpMk id="54" creationId="{D974C8D4-7ACC-1497-AAAA-B8E077244B7D}"/>
          </ac:grpSpMkLst>
        </pc:grpChg>
        <pc:grpChg chg="add mod">
          <ac:chgData name="Abdourahmane DIALLO" userId="4760343351f3e6f7" providerId="LiveId" clId="{848DE33A-D904-46AC-8351-8247AC58D2CC}" dt="2024-06-05T09:12:44.832" v="138" actId="571"/>
          <ac:grpSpMkLst>
            <pc:docMk/>
            <pc:sldMk cId="260849624" sldId="441"/>
            <ac:grpSpMk id="58" creationId="{3F888FB9-F10B-9B09-6059-1430665365BC}"/>
          </ac:grpSpMkLst>
        </pc:grpChg>
        <pc:grpChg chg="mod">
          <ac:chgData name="Abdourahmane DIALLO" userId="4760343351f3e6f7" providerId="LiveId" clId="{848DE33A-D904-46AC-8351-8247AC58D2CC}" dt="2024-06-05T09:12:44.832" v="138" actId="571"/>
          <ac:grpSpMkLst>
            <pc:docMk/>
            <pc:sldMk cId="260849624" sldId="441"/>
            <ac:grpSpMk id="59" creationId="{7187DF28-6260-8542-3F38-3A661255FE20}"/>
          </ac:grpSpMkLst>
        </pc:grpChg>
        <pc:picChg chg="add mod">
          <ac:chgData name="Abdourahmane DIALLO" userId="4760343351f3e6f7" providerId="LiveId" clId="{848DE33A-D904-46AC-8351-8247AC58D2CC}" dt="2024-06-12T13:22:18.687" v="7070" actId="1076"/>
          <ac:picMkLst>
            <pc:docMk/>
            <pc:sldMk cId="260849624" sldId="441"/>
            <ac:picMk id="22" creationId="{32BF9CC6-74C6-78AA-5FDB-02C59B40077E}"/>
          </ac:picMkLst>
        </pc:picChg>
        <pc:picChg chg="del">
          <ac:chgData name="Abdourahmane DIALLO" userId="4760343351f3e6f7" providerId="LiveId" clId="{848DE33A-D904-46AC-8351-8247AC58D2CC}" dt="2024-06-12T13:22:14.175" v="7068" actId="478"/>
          <ac:picMkLst>
            <pc:docMk/>
            <pc:sldMk cId="260849624" sldId="441"/>
            <ac:picMk id="25" creationId="{D0CEA972-6A26-53ED-D8E7-55B00F74F72B}"/>
          </ac:picMkLst>
        </pc:picChg>
        <pc:picChg chg="mod">
          <ac:chgData name="Abdourahmane DIALLO" userId="4760343351f3e6f7" providerId="LiveId" clId="{848DE33A-D904-46AC-8351-8247AC58D2CC}" dt="2024-06-05T09:12:44.832" v="138" actId="571"/>
          <ac:picMkLst>
            <pc:docMk/>
            <pc:sldMk cId="260849624" sldId="441"/>
            <ac:picMk id="43" creationId="{77FAA4E2-B547-DF71-BA36-B77EFE2021BE}"/>
          </ac:picMkLst>
        </pc:picChg>
        <pc:picChg chg="mod">
          <ac:chgData name="Abdourahmane DIALLO" userId="4760343351f3e6f7" providerId="LiveId" clId="{848DE33A-D904-46AC-8351-8247AC58D2CC}" dt="2024-06-05T09:12:44.832" v="138" actId="571"/>
          <ac:picMkLst>
            <pc:docMk/>
            <pc:sldMk cId="260849624" sldId="441"/>
            <ac:picMk id="56" creationId="{3EE170FF-790E-E9AE-15F4-5A828DE06BB7}"/>
          </ac:picMkLst>
        </pc:picChg>
        <pc:picChg chg="mod">
          <ac:chgData name="Abdourahmane DIALLO" userId="4760343351f3e6f7" providerId="LiveId" clId="{848DE33A-D904-46AC-8351-8247AC58D2CC}" dt="2024-06-05T09:12:44.832" v="138" actId="571"/>
          <ac:picMkLst>
            <pc:docMk/>
            <pc:sldMk cId="260849624" sldId="441"/>
            <ac:picMk id="62" creationId="{3FF8925D-721B-A08E-F705-051B7E749CDD}"/>
          </ac:picMkLst>
        </pc:picChg>
        <pc:cxnChg chg="mod">
          <ac:chgData name="Abdourahmane DIALLO" userId="4760343351f3e6f7" providerId="LiveId" clId="{848DE33A-D904-46AC-8351-8247AC58D2CC}" dt="2024-06-05T09:12:44.832" v="138" actId="571"/>
          <ac:cxnSpMkLst>
            <pc:docMk/>
            <pc:sldMk cId="260849624" sldId="441"/>
            <ac:cxnSpMk id="51" creationId="{87E20B48-479A-D6AD-9F1C-ED4D6F041C3F}"/>
          </ac:cxnSpMkLst>
        </pc:cxnChg>
        <pc:cxnChg chg="mod">
          <ac:chgData name="Abdourahmane DIALLO" userId="4760343351f3e6f7" providerId="LiveId" clId="{848DE33A-D904-46AC-8351-8247AC58D2CC}" dt="2024-06-05T09:12:44.832" v="138" actId="571"/>
          <ac:cxnSpMkLst>
            <pc:docMk/>
            <pc:sldMk cId="260849624" sldId="441"/>
            <ac:cxnSpMk id="57" creationId="{5DA41A27-97B9-69B4-A9FA-990BC0D50E43}"/>
          </ac:cxnSpMkLst>
        </pc:cxnChg>
      </pc:sldChg>
      <pc:sldChg chg="addSp delSp modSp mod modNotesTx">
        <pc:chgData name="Abdourahmane DIALLO" userId="4760343351f3e6f7" providerId="LiveId" clId="{848DE33A-D904-46AC-8351-8247AC58D2CC}" dt="2024-06-16T12:00:06.364" v="9753" actId="20577"/>
        <pc:sldMkLst>
          <pc:docMk/>
          <pc:sldMk cId="1585250701" sldId="442"/>
        </pc:sldMkLst>
        <pc:spChg chg="add mod">
          <ac:chgData name="Abdourahmane DIALLO" userId="4760343351f3e6f7" providerId="LiveId" clId="{848DE33A-D904-46AC-8351-8247AC58D2CC}" dt="2024-06-12T12:29:55.098" v="6299" actId="2711"/>
          <ac:spMkLst>
            <pc:docMk/>
            <pc:sldMk cId="1585250701" sldId="442"/>
            <ac:spMk id="2" creationId="{278BC063-E273-95B4-C255-3F1E52A8E7D8}"/>
          </ac:spMkLst>
        </pc:spChg>
        <pc:spChg chg="mod">
          <ac:chgData name="Abdourahmane DIALLO" userId="4760343351f3e6f7" providerId="LiveId" clId="{848DE33A-D904-46AC-8351-8247AC58D2CC}" dt="2024-06-12T12:29:55.098" v="6299" actId="2711"/>
          <ac:spMkLst>
            <pc:docMk/>
            <pc:sldMk cId="1585250701" sldId="442"/>
            <ac:spMk id="3" creationId="{00000000-0000-0000-0000-000000000000}"/>
          </ac:spMkLst>
        </pc:spChg>
        <pc:spChg chg="mod">
          <ac:chgData name="Abdourahmane DIALLO" userId="4760343351f3e6f7" providerId="LiveId" clId="{848DE33A-D904-46AC-8351-8247AC58D2CC}" dt="2024-06-12T12:29:55.098" v="6299" actId="2711"/>
          <ac:spMkLst>
            <pc:docMk/>
            <pc:sldMk cId="1585250701" sldId="442"/>
            <ac:spMk id="18" creationId="{A1B97512-4C1B-777F-F65C-FDC2AC852669}"/>
          </ac:spMkLst>
        </pc:spChg>
        <pc:spChg chg="del">
          <ac:chgData name="Abdourahmane DIALLO" userId="4760343351f3e6f7" providerId="LiveId" clId="{848DE33A-D904-46AC-8351-8247AC58D2CC}" dt="2024-06-11T12:03:46.108" v="1674" actId="478"/>
          <ac:spMkLst>
            <pc:docMk/>
            <pc:sldMk cId="1585250701" sldId="442"/>
            <ac:spMk id="19" creationId="{5A171A04-D7D7-D333-E977-C8653BC483DF}"/>
          </ac:spMkLst>
        </pc:spChg>
        <pc:spChg chg="mod">
          <ac:chgData name="Abdourahmane DIALLO" userId="4760343351f3e6f7" providerId="LiveId" clId="{848DE33A-D904-46AC-8351-8247AC58D2CC}" dt="2024-06-12T12:29:55.098" v="6299" actId="2711"/>
          <ac:spMkLst>
            <pc:docMk/>
            <pc:sldMk cId="1585250701" sldId="442"/>
            <ac:spMk id="26" creationId="{864C18A0-EFD8-4D60-B0B3-D024B11D0AB0}"/>
          </ac:spMkLst>
        </pc:spChg>
        <pc:graphicFrameChg chg="mod modGraphic">
          <ac:chgData name="Abdourahmane DIALLO" userId="4760343351f3e6f7" providerId="LiveId" clId="{848DE33A-D904-46AC-8351-8247AC58D2CC}" dt="2024-06-16T12:00:06.364" v="9753" actId="20577"/>
          <ac:graphicFrameMkLst>
            <pc:docMk/>
            <pc:sldMk cId="1585250701" sldId="442"/>
            <ac:graphicFrameMk id="23" creationId="{C680379B-0E0B-6ABD-FBE8-0287E634842E}"/>
          </ac:graphicFrameMkLst>
        </pc:graphicFrameChg>
        <pc:picChg chg="mod">
          <ac:chgData name="Abdourahmane DIALLO" userId="4760343351f3e6f7" providerId="LiveId" clId="{848DE33A-D904-46AC-8351-8247AC58D2CC}" dt="2024-06-12T12:29:55.098" v="6299" actId="2711"/>
          <ac:picMkLst>
            <pc:docMk/>
            <pc:sldMk cId="1585250701" sldId="442"/>
            <ac:picMk id="9" creationId="{FF92510B-176B-713D-DB0D-2A384B48EF68}"/>
          </ac:picMkLst>
        </pc:picChg>
      </pc:sldChg>
      <pc:sldChg chg="addSp delSp modSp mod modNotesTx">
        <pc:chgData name="Abdourahmane DIALLO" userId="4760343351f3e6f7" providerId="LiveId" clId="{848DE33A-D904-46AC-8351-8247AC58D2CC}" dt="2024-06-17T14:34:50.249" v="11308" actId="20577"/>
        <pc:sldMkLst>
          <pc:docMk/>
          <pc:sldMk cId="455812388" sldId="443"/>
        </pc:sldMkLst>
        <pc:spChg chg="mod">
          <ac:chgData name="Abdourahmane DIALLO" userId="4760343351f3e6f7" providerId="LiveId" clId="{848DE33A-D904-46AC-8351-8247AC58D2CC}" dt="2024-06-12T12:29:49.346" v="6298" actId="2711"/>
          <ac:spMkLst>
            <pc:docMk/>
            <pc:sldMk cId="455812388" sldId="443"/>
            <ac:spMk id="3" creationId="{00000000-0000-0000-0000-000000000000}"/>
          </ac:spMkLst>
        </pc:spChg>
        <pc:spChg chg="add mod">
          <ac:chgData name="Abdourahmane DIALLO" userId="4760343351f3e6f7" providerId="LiveId" clId="{848DE33A-D904-46AC-8351-8247AC58D2CC}" dt="2024-06-11T12:03:51.506" v="1675"/>
          <ac:spMkLst>
            <pc:docMk/>
            <pc:sldMk cId="455812388" sldId="443"/>
            <ac:spMk id="6" creationId="{C981831C-920F-7703-2772-16E49418C009}"/>
          </ac:spMkLst>
        </pc:spChg>
        <pc:spChg chg="add mod">
          <ac:chgData name="Abdourahmane DIALLO" userId="4760343351f3e6f7" providerId="LiveId" clId="{848DE33A-D904-46AC-8351-8247AC58D2CC}" dt="2024-06-12T12:29:49.346" v="6298" actId="2711"/>
          <ac:spMkLst>
            <pc:docMk/>
            <pc:sldMk cId="455812388" sldId="443"/>
            <ac:spMk id="7" creationId="{F7ACA39C-4E6C-1304-25F4-3BFDBAE172DB}"/>
          </ac:spMkLst>
        </pc:spChg>
        <pc:spChg chg="del mod">
          <ac:chgData name="Abdourahmane DIALLO" userId="4760343351f3e6f7" providerId="LiveId" clId="{848DE33A-D904-46AC-8351-8247AC58D2CC}" dt="2024-06-11T12:04:05.655" v="1679" actId="478"/>
          <ac:spMkLst>
            <pc:docMk/>
            <pc:sldMk cId="455812388" sldId="443"/>
            <ac:spMk id="8" creationId="{CF5CF872-29EA-5828-F0E9-5F139C60ABB3}"/>
          </ac:spMkLst>
        </pc:spChg>
        <pc:spChg chg="mod">
          <ac:chgData name="Abdourahmane DIALLO" userId="4760343351f3e6f7" providerId="LiveId" clId="{848DE33A-D904-46AC-8351-8247AC58D2CC}" dt="2024-06-17T14:34:50.249" v="11308" actId="20577"/>
          <ac:spMkLst>
            <pc:docMk/>
            <pc:sldMk cId="455812388" sldId="443"/>
            <ac:spMk id="13" creationId="{BC64B6A5-CDC1-6726-39C9-B87DDDA7DBB9}"/>
          </ac:spMkLst>
        </pc:spChg>
        <pc:spChg chg="del mod">
          <ac:chgData name="Abdourahmane DIALLO" userId="4760343351f3e6f7" providerId="LiveId" clId="{848DE33A-D904-46AC-8351-8247AC58D2CC}" dt="2024-06-13T08:33:11.569" v="7296" actId="478"/>
          <ac:spMkLst>
            <pc:docMk/>
            <pc:sldMk cId="455812388" sldId="443"/>
            <ac:spMk id="15" creationId="{BF7EE4B4-E8B8-E69E-130D-FB034EA2D436}"/>
          </ac:spMkLst>
        </pc:spChg>
        <pc:spChg chg="mod">
          <ac:chgData name="Abdourahmane DIALLO" userId="4760343351f3e6f7" providerId="LiveId" clId="{848DE33A-D904-46AC-8351-8247AC58D2CC}" dt="2024-06-12T12:29:49.346" v="6298" actId="2711"/>
          <ac:spMkLst>
            <pc:docMk/>
            <pc:sldMk cId="455812388" sldId="443"/>
            <ac:spMk id="26" creationId="{864C18A0-EFD8-4D60-B0B3-D024B11D0AB0}"/>
          </ac:spMkLst>
        </pc:spChg>
        <pc:grpChg chg="mod">
          <ac:chgData name="Abdourahmane DIALLO" userId="4760343351f3e6f7" providerId="LiveId" clId="{848DE33A-D904-46AC-8351-8247AC58D2CC}" dt="2024-06-12T12:29:49.346" v="6298" actId="2711"/>
          <ac:grpSpMkLst>
            <pc:docMk/>
            <pc:sldMk cId="455812388" sldId="443"/>
            <ac:grpSpMk id="2" creationId="{A1C76BD0-DEE9-0CDB-A265-26DDDE1350F9}"/>
          </ac:grpSpMkLst>
        </pc:grpChg>
        <pc:picChg chg="mod">
          <ac:chgData name="Abdourahmane DIALLO" userId="4760343351f3e6f7" providerId="LiveId" clId="{848DE33A-D904-46AC-8351-8247AC58D2CC}" dt="2024-06-12T12:29:49.346" v="6298" actId="2711"/>
          <ac:picMkLst>
            <pc:docMk/>
            <pc:sldMk cId="455812388" sldId="443"/>
            <ac:picMk id="9" creationId="{9EDE25A5-86AB-EE32-D2F9-2F5B162999EE}"/>
          </ac:picMkLst>
        </pc:picChg>
        <pc:picChg chg="mod">
          <ac:chgData name="Abdourahmane DIALLO" userId="4760343351f3e6f7" providerId="LiveId" clId="{848DE33A-D904-46AC-8351-8247AC58D2CC}" dt="2024-06-12T12:29:49.346" v="6298" actId="2711"/>
          <ac:picMkLst>
            <pc:docMk/>
            <pc:sldMk cId="455812388" sldId="443"/>
            <ac:picMk id="4098" creationId="{8C602A3D-6DD1-F41C-10F8-A6EF90C32765}"/>
          </ac:picMkLst>
        </pc:picChg>
      </pc:sldChg>
      <pc:sldChg chg="addSp delSp modSp mod">
        <pc:chgData name="Abdourahmane DIALLO" userId="4760343351f3e6f7" providerId="LiveId" clId="{848DE33A-D904-46AC-8351-8247AC58D2CC}" dt="2024-06-17T15:08:14.747" v="11342" actId="2711"/>
        <pc:sldMkLst>
          <pc:docMk/>
          <pc:sldMk cId="2155286412" sldId="444"/>
        </pc:sldMkLst>
        <pc:spChg chg="add mod">
          <ac:chgData name="Abdourahmane DIALLO" userId="4760343351f3e6f7" providerId="LiveId" clId="{848DE33A-D904-46AC-8351-8247AC58D2CC}" dt="2024-06-14T07:27:01.392" v="8267" actId="2711"/>
          <ac:spMkLst>
            <pc:docMk/>
            <pc:sldMk cId="2155286412" sldId="444"/>
            <ac:spMk id="2" creationId="{3E6EEFE8-CB0E-2B4D-1B79-9801E5B20DBA}"/>
          </ac:spMkLst>
        </pc:spChg>
        <pc:spChg chg="mod">
          <ac:chgData name="Abdourahmane DIALLO" userId="4760343351f3e6f7" providerId="LiveId" clId="{848DE33A-D904-46AC-8351-8247AC58D2CC}" dt="2024-06-14T07:27:01.392" v="8267" actId="2711"/>
          <ac:spMkLst>
            <pc:docMk/>
            <pc:sldMk cId="2155286412" sldId="444"/>
            <ac:spMk id="3" creationId="{00000000-0000-0000-0000-000000000000}"/>
          </ac:spMkLst>
        </pc:spChg>
        <pc:spChg chg="mod">
          <ac:chgData name="Abdourahmane DIALLO" userId="4760343351f3e6f7" providerId="LiveId" clId="{848DE33A-D904-46AC-8351-8247AC58D2CC}" dt="2024-06-17T15:07:32.677" v="11340" actId="1036"/>
          <ac:spMkLst>
            <pc:docMk/>
            <pc:sldMk cId="2155286412" sldId="444"/>
            <ac:spMk id="6" creationId="{503615DB-FE94-7268-13C0-907B7815B778}"/>
          </ac:spMkLst>
        </pc:spChg>
        <pc:spChg chg="mod">
          <ac:chgData name="Abdourahmane DIALLO" userId="4760343351f3e6f7" providerId="LiveId" clId="{848DE33A-D904-46AC-8351-8247AC58D2CC}" dt="2024-06-16T12:38:22.683" v="10123" actId="1038"/>
          <ac:spMkLst>
            <pc:docMk/>
            <pc:sldMk cId="2155286412" sldId="444"/>
            <ac:spMk id="18" creationId="{09D83376-A5E3-2222-1C92-B318D05066F2}"/>
          </ac:spMkLst>
        </pc:spChg>
        <pc:spChg chg="mod">
          <ac:chgData name="Abdourahmane DIALLO" userId="4760343351f3e6f7" providerId="LiveId" clId="{848DE33A-D904-46AC-8351-8247AC58D2CC}" dt="2024-06-14T07:27:01.392" v="8267" actId="2711"/>
          <ac:spMkLst>
            <pc:docMk/>
            <pc:sldMk cId="2155286412" sldId="444"/>
            <ac:spMk id="24" creationId="{89B17C4B-7E74-0E50-EAA2-96DE8B8008CE}"/>
          </ac:spMkLst>
        </pc:spChg>
        <pc:spChg chg="mod">
          <ac:chgData name="Abdourahmane DIALLO" userId="4760343351f3e6f7" providerId="LiveId" clId="{848DE33A-D904-46AC-8351-8247AC58D2CC}" dt="2024-06-14T07:27:01.392" v="8267" actId="2711"/>
          <ac:spMkLst>
            <pc:docMk/>
            <pc:sldMk cId="2155286412" sldId="444"/>
            <ac:spMk id="26" creationId="{864C18A0-EFD8-4D60-B0B3-D024B11D0AB0}"/>
          </ac:spMkLst>
        </pc:spChg>
        <pc:spChg chg="mod">
          <ac:chgData name="Abdourahmane DIALLO" userId="4760343351f3e6f7" providerId="LiveId" clId="{848DE33A-D904-46AC-8351-8247AC58D2CC}" dt="2024-06-17T15:07:18.535" v="11330" actId="1035"/>
          <ac:spMkLst>
            <pc:docMk/>
            <pc:sldMk cId="2155286412" sldId="444"/>
            <ac:spMk id="27" creationId="{6F599A6E-E299-FBAD-15ED-E375734B4023}"/>
          </ac:spMkLst>
        </pc:spChg>
        <pc:spChg chg="del mod">
          <ac:chgData name="Abdourahmane DIALLO" userId="4760343351f3e6f7" providerId="LiveId" clId="{848DE33A-D904-46AC-8351-8247AC58D2CC}" dt="2024-06-11T12:04:23.175" v="1685" actId="478"/>
          <ac:spMkLst>
            <pc:docMk/>
            <pc:sldMk cId="2155286412" sldId="444"/>
            <ac:spMk id="28" creationId="{4CE575FD-6616-F1A4-9559-1FA9A6D061A3}"/>
          </ac:spMkLst>
        </pc:spChg>
        <pc:spChg chg="mod">
          <ac:chgData name="Abdourahmane DIALLO" userId="4760343351f3e6f7" providerId="LiveId" clId="{848DE33A-D904-46AC-8351-8247AC58D2CC}" dt="2024-06-17T15:08:14.747" v="11342" actId="2711"/>
          <ac:spMkLst>
            <pc:docMk/>
            <pc:sldMk cId="2155286412" sldId="444"/>
            <ac:spMk id="32" creationId="{86DA0757-5FE1-4F5B-EC14-11C772769398}"/>
          </ac:spMkLst>
        </pc:spChg>
      </pc:sldChg>
      <pc:sldChg chg="addSp delSp modSp mod">
        <pc:chgData name="Abdourahmane DIALLO" userId="4760343351f3e6f7" providerId="LiveId" clId="{848DE33A-D904-46AC-8351-8247AC58D2CC}" dt="2024-06-17T15:35:12.343" v="11370" actId="688"/>
        <pc:sldMkLst>
          <pc:docMk/>
          <pc:sldMk cId="3073935228" sldId="446"/>
        </pc:sldMkLst>
        <pc:spChg chg="add mod">
          <ac:chgData name="Abdourahmane DIALLO" userId="4760343351f3e6f7" providerId="LiveId" clId="{848DE33A-D904-46AC-8351-8247AC58D2CC}" dt="2024-06-14T07:27:21.813" v="8268" actId="2711"/>
          <ac:spMkLst>
            <pc:docMk/>
            <pc:sldMk cId="3073935228" sldId="446"/>
            <ac:spMk id="2" creationId="{ED1E9AF0-B0DB-301F-E38B-C1F691B2AF94}"/>
          </ac:spMkLst>
        </pc:spChg>
        <pc:spChg chg="mod">
          <ac:chgData name="Abdourahmane DIALLO" userId="4760343351f3e6f7" providerId="LiveId" clId="{848DE33A-D904-46AC-8351-8247AC58D2CC}" dt="2024-06-14T07:27:21.813" v="8268" actId="2711"/>
          <ac:spMkLst>
            <pc:docMk/>
            <pc:sldMk cId="3073935228" sldId="446"/>
            <ac:spMk id="3" creationId="{00000000-0000-0000-0000-000000000000}"/>
          </ac:spMkLst>
        </pc:spChg>
        <pc:spChg chg="add mod">
          <ac:chgData name="Abdourahmane DIALLO" userId="4760343351f3e6f7" providerId="LiveId" clId="{848DE33A-D904-46AC-8351-8247AC58D2CC}" dt="2024-06-17T15:34:40.502" v="11361" actId="1076"/>
          <ac:spMkLst>
            <pc:docMk/>
            <pc:sldMk cId="3073935228" sldId="446"/>
            <ac:spMk id="4" creationId="{055B951A-FCD5-0F1C-17A4-0E37EC032637}"/>
          </ac:spMkLst>
        </pc:spChg>
        <pc:spChg chg="add del mod">
          <ac:chgData name="Abdourahmane DIALLO" userId="4760343351f3e6f7" providerId="LiveId" clId="{848DE33A-D904-46AC-8351-8247AC58D2CC}" dt="2024-06-14T13:59:42.040" v="9148" actId="478"/>
          <ac:spMkLst>
            <pc:docMk/>
            <pc:sldMk cId="3073935228" sldId="446"/>
            <ac:spMk id="4" creationId="{FBEFA8C0-4B1A-B5BE-1AD7-EA9A5943BE06}"/>
          </ac:spMkLst>
        </pc:spChg>
        <pc:spChg chg="del mod ord">
          <ac:chgData name="Abdourahmane DIALLO" userId="4760343351f3e6f7" providerId="LiveId" clId="{848DE33A-D904-46AC-8351-8247AC58D2CC}" dt="2024-06-16T13:02:21.940" v="10652" actId="478"/>
          <ac:spMkLst>
            <pc:docMk/>
            <pc:sldMk cId="3073935228" sldId="446"/>
            <ac:spMk id="5" creationId="{27740BB4-B345-0637-C461-5BCBDB71D0A1}"/>
          </ac:spMkLst>
        </pc:spChg>
        <pc:spChg chg="del mod">
          <ac:chgData name="Abdourahmane DIALLO" userId="4760343351f3e6f7" providerId="LiveId" clId="{848DE33A-D904-46AC-8351-8247AC58D2CC}" dt="2024-06-16T12:58:35.521" v="10587" actId="478"/>
          <ac:spMkLst>
            <pc:docMk/>
            <pc:sldMk cId="3073935228" sldId="446"/>
            <ac:spMk id="7" creationId="{41C4A7DB-51D6-46D1-810D-EE69D8A534F0}"/>
          </ac:spMkLst>
        </pc:spChg>
        <pc:spChg chg="add del">
          <ac:chgData name="Abdourahmane DIALLO" userId="4760343351f3e6f7" providerId="LiveId" clId="{848DE33A-D904-46AC-8351-8247AC58D2CC}" dt="2024-06-16T13:02:27.343" v="10657" actId="22"/>
          <ac:spMkLst>
            <pc:docMk/>
            <pc:sldMk cId="3073935228" sldId="446"/>
            <ac:spMk id="10" creationId="{36F2BD71-D49C-C02E-6BC2-4102F7916E30}"/>
          </ac:spMkLst>
        </pc:spChg>
        <pc:spChg chg="add mod">
          <ac:chgData name="Abdourahmane DIALLO" userId="4760343351f3e6f7" providerId="LiveId" clId="{848DE33A-D904-46AC-8351-8247AC58D2CC}" dt="2024-06-16T13:08:32.939" v="10793" actId="113"/>
          <ac:spMkLst>
            <pc:docMk/>
            <pc:sldMk cId="3073935228" sldId="446"/>
            <ac:spMk id="12" creationId="{8C6FDBD7-1EBF-5B7E-27EF-A6B7716F7121}"/>
          </ac:spMkLst>
        </pc:spChg>
        <pc:spChg chg="del mod">
          <ac:chgData name="Abdourahmane DIALLO" userId="4760343351f3e6f7" providerId="LiveId" clId="{848DE33A-D904-46AC-8351-8247AC58D2CC}" dt="2024-06-11T12:04:56.339" v="1697" actId="478"/>
          <ac:spMkLst>
            <pc:docMk/>
            <pc:sldMk cId="3073935228" sldId="446"/>
            <ac:spMk id="14" creationId="{594EB033-B8AC-14CD-1B33-14B7BCBDFD53}"/>
          </ac:spMkLst>
        </pc:spChg>
        <pc:spChg chg="mod">
          <ac:chgData name="Abdourahmane DIALLO" userId="4760343351f3e6f7" providerId="LiveId" clId="{848DE33A-D904-46AC-8351-8247AC58D2CC}" dt="2024-06-17T15:34:50.173" v="11365" actId="1076"/>
          <ac:spMkLst>
            <pc:docMk/>
            <pc:sldMk cId="3073935228" sldId="446"/>
            <ac:spMk id="15" creationId="{CB5313AF-3E73-AF65-94CE-3A6BC30CAE67}"/>
          </ac:spMkLst>
        </pc:spChg>
        <pc:spChg chg="del mod">
          <ac:chgData name="Abdourahmane DIALLO" userId="4760343351f3e6f7" providerId="LiveId" clId="{848DE33A-D904-46AC-8351-8247AC58D2CC}" dt="2024-06-16T13:02:23.853" v="10653" actId="478"/>
          <ac:spMkLst>
            <pc:docMk/>
            <pc:sldMk cId="3073935228" sldId="446"/>
            <ac:spMk id="16" creationId="{6B544CCE-5721-3225-EAA1-89ED57820389}"/>
          </ac:spMkLst>
        </pc:spChg>
        <pc:spChg chg="mod">
          <ac:chgData name="Abdourahmane DIALLO" userId="4760343351f3e6f7" providerId="LiveId" clId="{848DE33A-D904-46AC-8351-8247AC58D2CC}" dt="2024-06-16T13:01:18.152" v="10648" actId="1076"/>
          <ac:spMkLst>
            <pc:docMk/>
            <pc:sldMk cId="3073935228" sldId="446"/>
            <ac:spMk id="19" creationId="{7B623F80-CCEE-86D5-99FD-1AADCDE139C7}"/>
          </ac:spMkLst>
        </pc:spChg>
        <pc:spChg chg="mod">
          <ac:chgData name="Abdourahmane DIALLO" userId="4760343351f3e6f7" providerId="LiveId" clId="{848DE33A-D904-46AC-8351-8247AC58D2CC}" dt="2024-06-14T07:27:21.813" v="8268" actId="2711"/>
          <ac:spMkLst>
            <pc:docMk/>
            <pc:sldMk cId="3073935228" sldId="446"/>
            <ac:spMk id="26" creationId="{864C18A0-EFD8-4D60-B0B3-D024B11D0AB0}"/>
          </ac:spMkLst>
        </pc:spChg>
        <pc:picChg chg="add del mod">
          <ac:chgData name="Abdourahmane DIALLO" userId="4760343351f3e6f7" providerId="LiveId" clId="{848DE33A-D904-46AC-8351-8247AC58D2CC}" dt="2024-06-16T13:01:22.932" v="10650" actId="478"/>
          <ac:picMkLst>
            <pc:docMk/>
            <pc:sldMk cId="3073935228" sldId="446"/>
            <ac:picMk id="8" creationId="{2EA26409-CFB8-7CCD-9808-458736BE4183}"/>
          </ac:picMkLst>
        </pc:picChg>
        <pc:picChg chg="mod modCrop">
          <ac:chgData name="Abdourahmane DIALLO" userId="4760343351f3e6f7" providerId="LiveId" clId="{848DE33A-D904-46AC-8351-8247AC58D2CC}" dt="2024-06-16T13:04:38.095" v="10765" actId="1076"/>
          <ac:picMkLst>
            <pc:docMk/>
            <pc:sldMk cId="3073935228" sldId="446"/>
            <ac:picMk id="9" creationId="{C7E8A201-0582-99EC-9E14-2C217B247754}"/>
          </ac:picMkLst>
        </pc:picChg>
        <pc:picChg chg="add del mod">
          <ac:chgData name="Abdourahmane DIALLO" userId="4760343351f3e6f7" providerId="LiveId" clId="{848DE33A-D904-46AC-8351-8247AC58D2CC}" dt="2024-06-17T15:34:03.919" v="11357" actId="478"/>
          <ac:picMkLst>
            <pc:docMk/>
            <pc:sldMk cId="3073935228" sldId="446"/>
            <ac:picMk id="14" creationId="{E61D886E-5FB2-0B57-804C-FE85D822BFC3}"/>
          </ac:picMkLst>
        </pc:picChg>
        <pc:picChg chg="add del mod">
          <ac:chgData name="Abdourahmane DIALLO" userId="4760343351f3e6f7" providerId="LiveId" clId="{848DE33A-D904-46AC-8351-8247AC58D2CC}" dt="2024-06-17T15:34:02.999" v="11356" actId="478"/>
          <ac:picMkLst>
            <pc:docMk/>
            <pc:sldMk cId="3073935228" sldId="446"/>
            <ac:picMk id="17" creationId="{11A7C33F-B0DA-1147-F84B-7462FC4C0A84}"/>
          </ac:picMkLst>
        </pc:picChg>
        <pc:picChg chg="add mod">
          <ac:chgData name="Abdourahmane DIALLO" userId="4760343351f3e6f7" providerId="LiveId" clId="{848DE33A-D904-46AC-8351-8247AC58D2CC}" dt="2024-06-17T15:34:44.483" v="11362" actId="1076"/>
          <ac:picMkLst>
            <pc:docMk/>
            <pc:sldMk cId="3073935228" sldId="446"/>
            <ac:picMk id="20" creationId="{0EF0FC06-6267-CB34-4079-A633CEEC7E0B}"/>
          </ac:picMkLst>
        </pc:picChg>
        <pc:picChg chg="add mod">
          <ac:chgData name="Abdourahmane DIALLO" userId="4760343351f3e6f7" providerId="LiveId" clId="{848DE33A-D904-46AC-8351-8247AC58D2CC}" dt="2024-06-17T15:35:12.343" v="11370" actId="688"/>
          <ac:picMkLst>
            <pc:docMk/>
            <pc:sldMk cId="3073935228" sldId="446"/>
            <ac:picMk id="21" creationId="{8B2F57A4-2B10-725D-30B5-10CA5C8253F6}"/>
          </ac:picMkLst>
        </pc:picChg>
        <pc:picChg chg="mod">
          <ac:chgData name="Abdourahmane DIALLO" userId="4760343351f3e6f7" providerId="LiveId" clId="{848DE33A-D904-46AC-8351-8247AC58D2CC}" dt="2024-06-16T13:01:20.917" v="10649" actId="1076"/>
          <ac:picMkLst>
            <pc:docMk/>
            <pc:sldMk cId="3073935228" sldId="446"/>
            <ac:picMk id="9220" creationId="{6D2D20B1-C525-4EB5-6CB8-DEFEFFDEA5F5}"/>
          </ac:picMkLst>
        </pc:picChg>
      </pc:sldChg>
      <pc:sldChg chg="addSp delSp modSp mod">
        <pc:chgData name="Abdourahmane DIALLO" userId="4760343351f3e6f7" providerId="LiveId" clId="{848DE33A-D904-46AC-8351-8247AC58D2CC}" dt="2024-06-17T15:08:32.681" v="11343" actId="2711"/>
        <pc:sldMkLst>
          <pc:docMk/>
          <pc:sldMk cId="1444416041" sldId="447"/>
        </pc:sldMkLst>
        <pc:spChg chg="mod">
          <ac:chgData name="Abdourahmane DIALLO" userId="4760343351f3e6f7" providerId="LiveId" clId="{848DE33A-D904-46AC-8351-8247AC58D2CC}" dt="2024-06-16T12:46:03.160" v="10350" actId="552"/>
          <ac:spMkLst>
            <pc:docMk/>
            <pc:sldMk cId="1444416041" sldId="447"/>
            <ac:spMk id="2" creationId="{89B9CB04-64A0-2356-F09B-121AF9D8C747}"/>
          </ac:spMkLst>
        </pc:spChg>
        <pc:spChg chg="mod">
          <ac:chgData name="Abdourahmane DIALLO" userId="4760343351f3e6f7" providerId="LiveId" clId="{848DE33A-D904-46AC-8351-8247AC58D2CC}" dt="2024-06-14T07:26:51.530" v="8266" actId="2711"/>
          <ac:spMkLst>
            <pc:docMk/>
            <pc:sldMk cId="1444416041" sldId="447"/>
            <ac:spMk id="3" creationId="{00000000-0000-0000-0000-000000000000}"/>
          </ac:spMkLst>
        </pc:spChg>
        <pc:spChg chg="add mod">
          <ac:chgData name="Abdourahmane DIALLO" userId="4760343351f3e6f7" providerId="LiveId" clId="{848DE33A-D904-46AC-8351-8247AC58D2CC}" dt="2024-06-14T07:26:51.530" v="8266" actId="2711"/>
          <ac:spMkLst>
            <pc:docMk/>
            <pc:sldMk cId="1444416041" sldId="447"/>
            <ac:spMk id="4" creationId="{8A73EF3C-9D5E-68C7-757C-2C1E1B52EDEA}"/>
          </ac:spMkLst>
        </pc:spChg>
        <pc:spChg chg="mod">
          <ac:chgData name="Abdourahmane DIALLO" userId="4760343351f3e6f7" providerId="LiveId" clId="{848DE33A-D904-46AC-8351-8247AC58D2CC}" dt="2024-06-16T12:30:52.189" v="9953" actId="12"/>
          <ac:spMkLst>
            <pc:docMk/>
            <pc:sldMk cId="1444416041" sldId="447"/>
            <ac:spMk id="25" creationId="{1016BA2A-A961-75FC-6DF4-8A653C1F3266}"/>
          </ac:spMkLst>
        </pc:spChg>
        <pc:spChg chg="mod">
          <ac:chgData name="Abdourahmane DIALLO" userId="4760343351f3e6f7" providerId="LiveId" clId="{848DE33A-D904-46AC-8351-8247AC58D2CC}" dt="2024-06-14T07:26:51.530" v="8266" actId="2711"/>
          <ac:spMkLst>
            <pc:docMk/>
            <pc:sldMk cId="1444416041" sldId="447"/>
            <ac:spMk id="26" creationId="{864C18A0-EFD8-4D60-B0B3-D024B11D0AB0}"/>
          </ac:spMkLst>
        </pc:spChg>
        <pc:spChg chg="mod">
          <ac:chgData name="Abdourahmane DIALLO" userId="4760343351f3e6f7" providerId="LiveId" clId="{848DE33A-D904-46AC-8351-8247AC58D2CC}" dt="2024-06-16T12:46:03.160" v="10350" actId="552"/>
          <ac:spMkLst>
            <pc:docMk/>
            <pc:sldMk cId="1444416041" sldId="447"/>
            <ac:spMk id="27" creationId="{C3FE7C56-1FE6-47A5-F290-041F21C8B0D0}"/>
          </ac:spMkLst>
        </pc:spChg>
        <pc:spChg chg="mod">
          <ac:chgData name="Abdourahmane DIALLO" userId="4760343351f3e6f7" providerId="LiveId" clId="{848DE33A-D904-46AC-8351-8247AC58D2CC}" dt="2024-06-16T12:30:13.639" v="9935" actId="12"/>
          <ac:spMkLst>
            <pc:docMk/>
            <pc:sldMk cId="1444416041" sldId="447"/>
            <ac:spMk id="28" creationId="{7AD3604C-29AC-F23B-E69E-5B7913152BDF}"/>
          </ac:spMkLst>
        </pc:spChg>
        <pc:spChg chg="mod">
          <ac:chgData name="Abdourahmane DIALLO" userId="4760343351f3e6f7" providerId="LiveId" clId="{848DE33A-D904-46AC-8351-8247AC58D2CC}" dt="2024-06-17T15:08:32.681" v="11343" actId="2711"/>
          <ac:spMkLst>
            <pc:docMk/>
            <pc:sldMk cId="1444416041" sldId="447"/>
            <ac:spMk id="29" creationId="{53FBBFC3-895A-1B7B-9B75-F72AA09287E9}"/>
          </ac:spMkLst>
        </pc:spChg>
        <pc:spChg chg="del">
          <ac:chgData name="Abdourahmane DIALLO" userId="4760343351f3e6f7" providerId="LiveId" clId="{848DE33A-D904-46AC-8351-8247AC58D2CC}" dt="2024-06-11T12:04:30.350" v="1686" actId="478"/>
          <ac:spMkLst>
            <pc:docMk/>
            <pc:sldMk cId="1444416041" sldId="447"/>
            <ac:spMk id="39" creationId="{7E8681B2-7CB4-AE5A-33B1-2F6455EA18C0}"/>
          </ac:spMkLst>
        </pc:spChg>
        <pc:spChg chg="mod">
          <ac:chgData name="Abdourahmane DIALLO" userId="4760343351f3e6f7" providerId="LiveId" clId="{848DE33A-D904-46AC-8351-8247AC58D2CC}" dt="2024-06-16T12:35:59.598" v="10075" actId="122"/>
          <ac:spMkLst>
            <pc:docMk/>
            <pc:sldMk cId="1444416041" sldId="447"/>
            <ac:spMk id="43" creationId="{6B3A4E4D-5CB6-D967-0110-8CD0D7D39D22}"/>
          </ac:spMkLst>
        </pc:spChg>
        <pc:picChg chg="add del mod">
          <ac:chgData name="Abdourahmane DIALLO" userId="4760343351f3e6f7" providerId="LiveId" clId="{848DE33A-D904-46AC-8351-8247AC58D2CC}" dt="2024-06-16T12:25:51.983" v="9882" actId="478"/>
          <ac:picMkLst>
            <pc:docMk/>
            <pc:sldMk cId="1444416041" sldId="447"/>
            <ac:picMk id="6" creationId="{47283698-C85B-2F79-4125-A41B37796D26}"/>
          </ac:picMkLst>
        </pc:picChg>
        <pc:picChg chg="add del mod">
          <ac:chgData name="Abdourahmane DIALLO" userId="4760343351f3e6f7" providerId="LiveId" clId="{848DE33A-D904-46AC-8351-8247AC58D2CC}" dt="2024-06-16T12:25:38.919" v="9880" actId="478"/>
          <ac:picMkLst>
            <pc:docMk/>
            <pc:sldMk cId="1444416041" sldId="447"/>
            <ac:picMk id="8" creationId="{D6A9BC04-850E-9EE1-9022-C625928528F7}"/>
          </ac:picMkLst>
        </pc:picChg>
        <pc:picChg chg="add del mod">
          <ac:chgData name="Abdourahmane DIALLO" userId="4760343351f3e6f7" providerId="LiveId" clId="{848DE33A-D904-46AC-8351-8247AC58D2CC}" dt="2024-06-16T12:25:40.983" v="9881" actId="478"/>
          <ac:picMkLst>
            <pc:docMk/>
            <pc:sldMk cId="1444416041" sldId="447"/>
            <ac:picMk id="9" creationId="{A26CA331-98A9-759D-95A4-698FF80554EE}"/>
          </ac:picMkLst>
        </pc:picChg>
      </pc:sldChg>
      <pc:sldChg chg="addSp delSp modSp mod">
        <pc:chgData name="Abdourahmane DIALLO" userId="4760343351f3e6f7" providerId="LiveId" clId="{848DE33A-D904-46AC-8351-8247AC58D2CC}" dt="2024-06-17T15:08:44.530" v="11344" actId="2711"/>
        <pc:sldMkLst>
          <pc:docMk/>
          <pc:sldMk cId="2917795133" sldId="448"/>
        </pc:sldMkLst>
        <pc:spChg chg="mod">
          <ac:chgData name="Abdourahmane DIALLO" userId="4760343351f3e6f7" providerId="LiveId" clId="{848DE33A-D904-46AC-8351-8247AC58D2CC}" dt="2024-06-16T12:33:48.532" v="10050" actId="1038"/>
          <ac:spMkLst>
            <pc:docMk/>
            <pc:sldMk cId="2917795133" sldId="448"/>
            <ac:spMk id="2" creationId="{89985E6E-E646-1BF0-FDEA-733E5189C6DB}"/>
          </ac:spMkLst>
        </pc:spChg>
        <pc:spChg chg="mod">
          <ac:chgData name="Abdourahmane DIALLO" userId="4760343351f3e6f7" providerId="LiveId" clId="{848DE33A-D904-46AC-8351-8247AC58D2CC}" dt="2024-06-14T07:15:54.348" v="8183" actId="2711"/>
          <ac:spMkLst>
            <pc:docMk/>
            <pc:sldMk cId="2917795133" sldId="448"/>
            <ac:spMk id="3" creationId="{00000000-0000-0000-0000-000000000000}"/>
          </ac:spMkLst>
        </pc:spChg>
        <pc:spChg chg="mod">
          <ac:chgData name="Abdourahmane DIALLO" userId="4760343351f3e6f7" providerId="LiveId" clId="{848DE33A-D904-46AC-8351-8247AC58D2CC}" dt="2024-06-17T15:08:44.530" v="11344" actId="2711"/>
          <ac:spMkLst>
            <pc:docMk/>
            <pc:sldMk cId="2917795133" sldId="448"/>
            <ac:spMk id="4" creationId="{C9AF3414-E317-14DF-421F-F180BC78D598}"/>
          </ac:spMkLst>
        </pc:spChg>
        <pc:spChg chg="add mod">
          <ac:chgData name="Abdourahmane DIALLO" userId="4760343351f3e6f7" providerId="LiveId" clId="{848DE33A-D904-46AC-8351-8247AC58D2CC}" dt="2024-06-16T12:31:31.973" v="9962" actId="20577"/>
          <ac:spMkLst>
            <pc:docMk/>
            <pc:sldMk cId="2917795133" sldId="448"/>
            <ac:spMk id="5" creationId="{944BABD7-D191-CC0D-B5C4-95AB76220171}"/>
          </ac:spMkLst>
        </pc:spChg>
        <pc:spChg chg="del mod">
          <ac:chgData name="Abdourahmane DIALLO" userId="4760343351f3e6f7" providerId="LiveId" clId="{848DE33A-D904-46AC-8351-8247AC58D2CC}" dt="2024-06-16T12:31:22.473" v="9955" actId="478"/>
          <ac:spMkLst>
            <pc:docMk/>
            <pc:sldMk cId="2917795133" sldId="448"/>
            <ac:spMk id="6" creationId="{F9A4695E-87D1-920A-24C7-C075F31832AC}"/>
          </ac:spMkLst>
        </pc:spChg>
        <pc:spChg chg="mod">
          <ac:chgData name="Abdourahmane DIALLO" userId="4760343351f3e6f7" providerId="LiveId" clId="{848DE33A-D904-46AC-8351-8247AC58D2CC}" dt="2024-06-16T12:46:23.557" v="10352" actId="552"/>
          <ac:spMkLst>
            <pc:docMk/>
            <pc:sldMk cId="2917795133" sldId="448"/>
            <ac:spMk id="7" creationId="{3E021A6A-B1CF-7641-C191-F9F5253AC750}"/>
          </ac:spMkLst>
        </pc:spChg>
        <pc:spChg chg="add mod">
          <ac:chgData name="Abdourahmane DIALLO" userId="4760343351f3e6f7" providerId="LiveId" clId="{848DE33A-D904-46AC-8351-8247AC58D2CC}" dt="2024-06-14T07:15:54.348" v="8183" actId="2711"/>
          <ac:spMkLst>
            <pc:docMk/>
            <pc:sldMk cId="2917795133" sldId="448"/>
            <ac:spMk id="8" creationId="{504B6C6B-2CAF-AA5F-4DD4-CD959F0D5822}"/>
          </ac:spMkLst>
        </pc:spChg>
        <pc:spChg chg="add del mod">
          <ac:chgData name="Abdourahmane DIALLO" userId="4760343351f3e6f7" providerId="LiveId" clId="{848DE33A-D904-46AC-8351-8247AC58D2CC}" dt="2024-06-14T07:18:07.705" v="8204" actId="478"/>
          <ac:spMkLst>
            <pc:docMk/>
            <pc:sldMk cId="2917795133" sldId="448"/>
            <ac:spMk id="9" creationId="{40BEA704-3A93-8EA3-C5DA-2D8D18946356}"/>
          </ac:spMkLst>
        </pc:spChg>
        <pc:spChg chg="add mod">
          <ac:chgData name="Abdourahmane DIALLO" userId="4760343351f3e6f7" providerId="LiveId" clId="{848DE33A-D904-46AC-8351-8247AC58D2CC}" dt="2024-06-16T12:31:36.779" v="9967" actId="20577"/>
          <ac:spMkLst>
            <pc:docMk/>
            <pc:sldMk cId="2917795133" sldId="448"/>
            <ac:spMk id="9" creationId="{B63B0F68-767B-E2F6-53F6-E16C3118DC96}"/>
          </ac:spMkLst>
        </pc:spChg>
        <pc:spChg chg="add mod">
          <ac:chgData name="Abdourahmane DIALLO" userId="4760343351f3e6f7" providerId="LiveId" clId="{848DE33A-D904-46AC-8351-8247AC58D2CC}" dt="2024-06-16T12:36:55.181" v="10078"/>
          <ac:spMkLst>
            <pc:docMk/>
            <pc:sldMk cId="2917795133" sldId="448"/>
            <ac:spMk id="11" creationId="{0AF702B6-3DE3-8B0B-8952-9D2C19F1DEBB}"/>
          </ac:spMkLst>
        </pc:spChg>
        <pc:spChg chg="add mod">
          <ac:chgData name="Abdourahmane DIALLO" userId="4760343351f3e6f7" providerId="LiveId" clId="{848DE33A-D904-46AC-8351-8247AC58D2CC}" dt="2024-06-16T12:36:55.181" v="10078"/>
          <ac:spMkLst>
            <pc:docMk/>
            <pc:sldMk cId="2917795133" sldId="448"/>
            <ac:spMk id="17" creationId="{969C80D6-6631-D536-0B54-CC1C2AA2A10B}"/>
          </ac:spMkLst>
        </pc:spChg>
        <pc:spChg chg="mod">
          <ac:chgData name="Abdourahmane DIALLO" userId="4760343351f3e6f7" providerId="LiveId" clId="{848DE33A-D904-46AC-8351-8247AC58D2CC}" dt="2024-06-16T12:46:23.557" v="10352" actId="552"/>
          <ac:spMkLst>
            <pc:docMk/>
            <pc:sldMk cId="2917795133" sldId="448"/>
            <ac:spMk id="23" creationId="{5A411958-0E6E-074B-E399-F5195A24275E}"/>
          </ac:spMkLst>
        </pc:spChg>
        <pc:spChg chg="del">
          <ac:chgData name="Abdourahmane DIALLO" userId="4760343351f3e6f7" providerId="LiveId" clId="{848DE33A-D904-46AC-8351-8247AC58D2CC}" dt="2024-06-11T12:04:34.575" v="1688" actId="478"/>
          <ac:spMkLst>
            <pc:docMk/>
            <pc:sldMk cId="2917795133" sldId="448"/>
            <ac:spMk id="25" creationId="{5B7032ED-C5C9-6F26-9E0A-ABFD5B0AF82B}"/>
          </ac:spMkLst>
        </pc:spChg>
        <pc:spChg chg="mod">
          <ac:chgData name="Abdourahmane DIALLO" userId="4760343351f3e6f7" providerId="LiveId" clId="{848DE33A-D904-46AC-8351-8247AC58D2CC}" dt="2024-06-14T07:15:54.348" v="8183" actId="2711"/>
          <ac:spMkLst>
            <pc:docMk/>
            <pc:sldMk cId="2917795133" sldId="448"/>
            <ac:spMk id="26" creationId="{864C18A0-EFD8-4D60-B0B3-D024B11D0AB0}"/>
          </ac:spMkLst>
        </pc:spChg>
        <pc:spChg chg="del mod">
          <ac:chgData name="Abdourahmane DIALLO" userId="4760343351f3e6f7" providerId="LiveId" clId="{848DE33A-D904-46AC-8351-8247AC58D2CC}" dt="2024-06-16T12:31:26.425" v="9956" actId="478"/>
          <ac:spMkLst>
            <pc:docMk/>
            <pc:sldMk cId="2917795133" sldId="448"/>
            <ac:spMk id="28" creationId="{7AD3604C-29AC-F23B-E69E-5B7913152BDF}"/>
          </ac:spMkLst>
        </pc:spChg>
        <pc:grpChg chg="del">
          <ac:chgData name="Abdourahmane DIALLO" userId="4760343351f3e6f7" providerId="LiveId" clId="{848DE33A-D904-46AC-8351-8247AC58D2CC}" dt="2024-06-12T12:59:50.511" v="6630" actId="478"/>
          <ac:grpSpMkLst>
            <pc:docMk/>
            <pc:sldMk cId="2917795133" sldId="448"/>
            <ac:grpSpMk id="5" creationId="{904B5A54-32C8-F45E-E1C3-70DD0CD38406}"/>
          </ac:grpSpMkLst>
        </pc:grpChg>
        <pc:grpChg chg="add mod">
          <ac:chgData name="Abdourahmane DIALLO" userId="4760343351f3e6f7" providerId="LiveId" clId="{848DE33A-D904-46AC-8351-8247AC58D2CC}" dt="2024-06-12T12:59:51.324" v="6631"/>
          <ac:grpSpMkLst>
            <pc:docMk/>
            <pc:sldMk cId="2917795133" sldId="448"/>
            <ac:grpSpMk id="10" creationId="{5134A808-A24C-C2D9-EC02-9E9264A4FEFF}"/>
          </ac:grpSpMkLst>
        </pc:grpChg>
        <pc:picChg chg="mod">
          <ac:chgData name="Abdourahmane DIALLO" userId="4760343351f3e6f7" providerId="LiveId" clId="{848DE33A-D904-46AC-8351-8247AC58D2CC}" dt="2024-06-12T12:59:51.324" v="6631"/>
          <ac:picMkLst>
            <pc:docMk/>
            <pc:sldMk cId="2917795133" sldId="448"/>
            <ac:picMk id="12" creationId="{AEA150CF-6DCF-B4BA-3AA9-A5FD5053663E}"/>
          </ac:picMkLst>
        </pc:picChg>
        <pc:picChg chg="mod">
          <ac:chgData name="Abdourahmane DIALLO" userId="4760343351f3e6f7" providerId="LiveId" clId="{848DE33A-D904-46AC-8351-8247AC58D2CC}" dt="2024-06-12T13:00:44.438" v="6633"/>
          <ac:picMkLst>
            <pc:docMk/>
            <pc:sldMk cId="2917795133" sldId="448"/>
            <ac:picMk id="13" creationId="{E016B8E3-71AE-3520-7EBA-8F3304E7C582}"/>
          </ac:picMkLst>
        </pc:picChg>
        <pc:picChg chg="mod">
          <ac:chgData name="Abdourahmane DIALLO" userId="4760343351f3e6f7" providerId="LiveId" clId="{848DE33A-D904-46AC-8351-8247AC58D2CC}" dt="2024-06-12T13:00:40.401" v="6632"/>
          <ac:picMkLst>
            <pc:docMk/>
            <pc:sldMk cId="2917795133" sldId="448"/>
            <ac:picMk id="14" creationId="{90E34529-AFB6-5A8F-2B40-C2323F16680D}"/>
          </ac:picMkLst>
        </pc:picChg>
        <pc:picChg chg="mod">
          <ac:chgData name="Abdourahmane DIALLO" userId="4760343351f3e6f7" providerId="LiveId" clId="{848DE33A-D904-46AC-8351-8247AC58D2CC}" dt="2024-06-12T12:59:51.324" v="6631"/>
          <ac:picMkLst>
            <pc:docMk/>
            <pc:sldMk cId="2917795133" sldId="448"/>
            <ac:picMk id="15" creationId="{9E50896E-0EAB-A9AC-19F5-9C7317F5D889}"/>
          </ac:picMkLst>
        </pc:picChg>
        <pc:picChg chg="mod">
          <ac:chgData name="Abdourahmane DIALLO" userId="4760343351f3e6f7" providerId="LiveId" clId="{848DE33A-D904-46AC-8351-8247AC58D2CC}" dt="2024-06-12T12:59:51.324" v="6631"/>
          <ac:picMkLst>
            <pc:docMk/>
            <pc:sldMk cId="2917795133" sldId="448"/>
            <ac:picMk id="16" creationId="{A1EE22C6-635B-223A-6B29-35AD4FA335BD}"/>
          </ac:picMkLst>
        </pc:picChg>
      </pc:sldChg>
      <pc:sldChg chg="addSp delSp modSp del mod">
        <pc:chgData name="Abdourahmane DIALLO" userId="4760343351f3e6f7" providerId="LiveId" clId="{848DE33A-D904-46AC-8351-8247AC58D2CC}" dt="2024-06-12T13:14:28.321" v="6888" actId="47"/>
        <pc:sldMkLst>
          <pc:docMk/>
          <pc:sldMk cId="170604942" sldId="449"/>
        </pc:sldMkLst>
        <pc:spChg chg="mod">
          <ac:chgData name="Abdourahmane DIALLO" userId="4760343351f3e6f7" providerId="LiveId" clId="{848DE33A-D904-46AC-8351-8247AC58D2CC}" dt="2024-06-12T12:30:34.128" v="6305" actId="2711"/>
          <ac:spMkLst>
            <pc:docMk/>
            <pc:sldMk cId="170604942" sldId="449"/>
            <ac:spMk id="3" creationId="{00000000-0000-0000-0000-000000000000}"/>
          </ac:spMkLst>
        </pc:spChg>
        <pc:spChg chg="mod">
          <ac:chgData name="Abdourahmane DIALLO" userId="4760343351f3e6f7" providerId="LiveId" clId="{848DE33A-D904-46AC-8351-8247AC58D2CC}" dt="2024-06-12T12:30:34.128" v="6305" actId="2711"/>
          <ac:spMkLst>
            <pc:docMk/>
            <pc:sldMk cId="170604942" sldId="449"/>
            <ac:spMk id="7" creationId="{C509D5DF-DBA0-1723-4F3B-C624D7B5375B}"/>
          </ac:spMkLst>
        </pc:spChg>
        <pc:spChg chg="add mod">
          <ac:chgData name="Abdourahmane DIALLO" userId="4760343351f3e6f7" providerId="LiveId" clId="{848DE33A-D904-46AC-8351-8247AC58D2CC}" dt="2024-06-12T12:30:34.128" v="6305" actId="2711"/>
          <ac:spMkLst>
            <pc:docMk/>
            <pc:sldMk cId="170604942" sldId="449"/>
            <ac:spMk id="8" creationId="{7CC1DE48-EFDD-41A7-0A1E-7B214C99EE8C}"/>
          </ac:spMkLst>
        </pc:spChg>
        <pc:spChg chg="add del mod">
          <ac:chgData name="Abdourahmane DIALLO" userId="4760343351f3e6f7" providerId="LiveId" clId="{848DE33A-D904-46AC-8351-8247AC58D2CC}" dt="2024-06-12T13:10:36.459" v="6805" actId="478"/>
          <ac:spMkLst>
            <pc:docMk/>
            <pc:sldMk cId="170604942" sldId="449"/>
            <ac:spMk id="10" creationId="{38ECDA90-5794-1DAA-2E76-413616BDBEE7}"/>
          </ac:spMkLst>
        </pc:spChg>
        <pc:spChg chg="mod">
          <ac:chgData name="Abdourahmane DIALLO" userId="4760343351f3e6f7" providerId="LiveId" clId="{848DE33A-D904-46AC-8351-8247AC58D2CC}" dt="2024-06-12T12:40:25.230" v="6396" actId="113"/>
          <ac:spMkLst>
            <pc:docMk/>
            <pc:sldMk cId="170604942" sldId="449"/>
            <ac:spMk id="20" creationId="{40C8A101-217F-B32A-C07F-AF1D426FB115}"/>
          </ac:spMkLst>
        </pc:spChg>
        <pc:spChg chg="mod">
          <ac:chgData name="Abdourahmane DIALLO" userId="4760343351f3e6f7" providerId="LiveId" clId="{848DE33A-D904-46AC-8351-8247AC58D2CC}" dt="2024-06-12T12:30:34.128" v="6305" actId="2711"/>
          <ac:spMkLst>
            <pc:docMk/>
            <pc:sldMk cId="170604942" sldId="449"/>
            <ac:spMk id="26" creationId="{864C18A0-EFD8-4D60-B0B3-D024B11D0AB0}"/>
          </ac:spMkLst>
        </pc:spChg>
        <pc:spChg chg="mod">
          <ac:chgData name="Abdourahmane DIALLO" userId="4760343351f3e6f7" providerId="LiveId" clId="{848DE33A-D904-46AC-8351-8247AC58D2CC}" dt="2024-06-12T13:13:14.408" v="6868" actId="20577"/>
          <ac:spMkLst>
            <pc:docMk/>
            <pc:sldMk cId="170604942" sldId="449"/>
            <ac:spMk id="32" creationId="{6D8F06DB-CD6F-CF1A-532A-39962433CC3E}"/>
          </ac:spMkLst>
        </pc:spChg>
        <pc:spChg chg="del mod">
          <ac:chgData name="Abdourahmane DIALLO" userId="4760343351f3e6f7" providerId="LiveId" clId="{848DE33A-D904-46AC-8351-8247AC58D2CC}" dt="2024-06-12T13:02:21.493" v="6666" actId="478"/>
          <ac:spMkLst>
            <pc:docMk/>
            <pc:sldMk cId="170604942" sldId="449"/>
            <ac:spMk id="34" creationId="{1B87D717-BBF3-8309-4A2A-A7ECB31B8D11}"/>
          </ac:spMkLst>
        </pc:spChg>
        <pc:spChg chg="del mod">
          <ac:chgData name="Abdourahmane DIALLO" userId="4760343351f3e6f7" providerId="LiveId" clId="{848DE33A-D904-46AC-8351-8247AC58D2CC}" dt="2024-06-12T13:02:26.192" v="6667" actId="478"/>
          <ac:spMkLst>
            <pc:docMk/>
            <pc:sldMk cId="170604942" sldId="449"/>
            <ac:spMk id="36" creationId="{E31D3023-61CB-2A82-249A-0A058708CB86}"/>
          </ac:spMkLst>
        </pc:spChg>
        <pc:spChg chg="del">
          <ac:chgData name="Abdourahmane DIALLO" userId="4760343351f3e6f7" providerId="LiveId" clId="{848DE33A-D904-46AC-8351-8247AC58D2CC}" dt="2024-06-11T12:04:39.139" v="1690" actId="478"/>
          <ac:spMkLst>
            <pc:docMk/>
            <pc:sldMk cId="170604942" sldId="449"/>
            <ac:spMk id="38" creationId="{F7086670-4DA1-EC4D-D7F0-4881E926D3F9}"/>
          </ac:spMkLst>
        </pc:spChg>
        <pc:grpChg chg="mod">
          <ac:chgData name="Abdourahmane DIALLO" userId="4760343351f3e6f7" providerId="LiveId" clId="{848DE33A-D904-46AC-8351-8247AC58D2CC}" dt="2024-06-12T12:30:34.128" v="6305" actId="2711"/>
          <ac:grpSpMkLst>
            <pc:docMk/>
            <pc:sldMk cId="170604942" sldId="449"/>
            <ac:grpSpMk id="2" creationId="{A72D396A-96B2-E890-E391-2B8B07EAECD0}"/>
          </ac:grpSpMkLst>
        </pc:grpChg>
        <pc:picChg chg="add del mod">
          <ac:chgData name="Abdourahmane DIALLO" userId="4760343351f3e6f7" providerId="LiveId" clId="{848DE33A-D904-46AC-8351-8247AC58D2CC}" dt="2024-06-12T13:09:49.666" v="6794" actId="478"/>
          <ac:picMkLst>
            <pc:docMk/>
            <pc:sldMk cId="170604942" sldId="449"/>
            <ac:picMk id="9" creationId="{6076E481-37CB-C48F-6DC5-4729C3D3F702}"/>
          </ac:picMkLst>
        </pc:picChg>
        <pc:picChg chg="add mod">
          <ac:chgData name="Abdourahmane DIALLO" userId="4760343351f3e6f7" providerId="LiveId" clId="{848DE33A-D904-46AC-8351-8247AC58D2CC}" dt="2024-06-12T13:10:26.586" v="6802" actId="1076"/>
          <ac:picMkLst>
            <pc:docMk/>
            <pc:sldMk cId="170604942" sldId="449"/>
            <ac:picMk id="12" creationId="{3773D3E8-E595-534C-B3B1-9F75A4134313}"/>
          </ac:picMkLst>
        </pc:picChg>
        <pc:picChg chg="add del mod">
          <ac:chgData name="Abdourahmane DIALLO" userId="4760343351f3e6f7" providerId="LiveId" clId="{848DE33A-D904-46AC-8351-8247AC58D2CC}" dt="2024-06-12T13:10:35.064" v="6804" actId="478"/>
          <ac:picMkLst>
            <pc:docMk/>
            <pc:sldMk cId="170604942" sldId="449"/>
            <ac:picMk id="13" creationId="{E8373ABF-94B7-8588-A725-AF637616C653}"/>
          </ac:picMkLst>
        </pc:picChg>
        <pc:picChg chg="add mod">
          <ac:chgData name="Abdourahmane DIALLO" userId="4760343351f3e6f7" providerId="LiveId" clId="{848DE33A-D904-46AC-8351-8247AC58D2CC}" dt="2024-06-12T13:12:52.134" v="6865"/>
          <ac:picMkLst>
            <pc:docMk/>
            <pc:sldMk cId="170604942" sldId="449"/>
            <ac:picMk id="14" creationId="{FE3A60D0-52FD-57AD-59EB-27E4375DA43B}"/>
          </ac:picMkLst>
        </pc:picChg>
        <pc:picChg chg="add del mod">
          <ac:chgData name="Abdourahmane DIALLO" userId="4760343351f3e6f7" providerId="LiveId" clId="{848DE33A-D904-46AC-8351-8247AC58D2CC}" dt="2024-06-12T13:12:51.572" v="6864" actId="478"/>
          <ac:picMkLst>
            <pc:docMk/>
            <pc:sldMk cId="170604942" sldId="449"/>
            <ac:picMk id="1026" creationId="{542E2A2E-6062-7B0D-AC5C-6B3BE673B895}"/>
          </ac:picMkLst>
        </pc:picChg>
        <pc:picChg chg="del mod">
          <ac:chgData name="Abdourahmane DIALLO" userId="4760343351f3e6f7" providerId="LiveId" clId="{848DE33A-D904-46AC-8351-8247AC58D2CC}" dt="2024-06-12T13:09:43.299" v="6791" actId="478"/>
          <ac:picMkLst>
            <pc:docMk/>
            <pc:sldMk cId="170604942" sldId="449"/>
            <ac:picMk id="10242" creationId="{276FF30A-D829-9EC8-4059-B6D64D0FFC6E}"/>
          </ac:picMkLst>
        </pc:picChg>
      </pc:sldChg>
      <pc:sldChg chg="addSp delSp modSp mod ord">
        <pc:chgData name="Abdourahmane DIALLO" userId="4760343351f3e6f7" providerId="LiveId" clId="{848DE33A-D904-46AC-8351-8247AC58D2CC}" dt="2024-06-13T19:55:26.818" v="7839"/>
        <pc:sldMkLst>
          <pc:docMk/>
          <pc:sldMk cId="4271572616" sldId="450"/>
        </pc:sldMkLst>
        <pc:spChg chg="mod">
          <ac:chgData name="Abdourahmane DIALLO" userId="4760343351f3e6f7" providerId="LiveId" clId="{848DE33A-D904-46AC-8351-8247AC58D2CC}" dt="2024-06-12T12:31:16.667" v="6311" actId="2711"/>
          <ac:spMkLst>
            <pc:docMk/>
            <pc:sldMk cId="4271572616" sldId="450"/>
            <ac:spMk id="3" creationId="{1148E543-F52A-17A8-404D-02C817DAC582}"/>
          </ac:spMkLst>
        </pc:spChg>
        <pc:spChg chg="mod">
          <ac:chgData name="Abdourahmane DIALLO" userId="4760343351f3e6f7" providerId="LiveId" clId="{848DE33A-D904-46AC-8351-8247AC58D2CC}" dt="2024-06-12T12:53:54.267" v="6601" actId="207"/>
          <ac:spMkLst>
            <pc:docMk/>
            <pc:sldMk cId="4271572616" sldId="450"/>
            <ac:spMk id="4" creationId="{A23259B3-2EA5-69E7-52CD-7FE793C187E5}"/>
          </ac:spMkLst>
        </pc:spChg>
        <pc:spChg chg="mod">
          <ac:chgData name="Abdourahmane DIALLO" userId="4760343351f3e6f7" providerId="LiveId" clId="{848DE33A-D904-46AC-8351-8247AC58D2CC}" dt="2024-06-12T12:31:16.667" v="6311" actId="2711"/>
          <ac:spMkLst>
            <pc:docMk/>
            <pc:sldMk cId="4271572616" sldId="450"/>
            <ac:spMk id="6" creationId="{00000000-0000-0000-0000-000000000000}"/>
          </ac:spMkLst>
        </pc:spChg>
        <pc:spChg chg="add del mod">
          <ac:chgData name="Abdourahmane DIALLO" userId="4760343351f3e6f7" providerId="LiveId" clId="{848DE33A-D904-46AC-8351-8247AC58D2CC}" dt="2024-06-12T10:11:30.270" v="5465" actId="478"/>
          <ac:spMkLst>
            <pc:docMk/>
            <pc:sldMk cId="4271572616" sldId="450"/>
            <ac:spMk id="7" creationId="{DBFA6FFC-73CB-CE64-70BE-DCBB9B6DCAF8}"/>
          </ac:spMkLst>
        </pc:spChg>
        <pc:spChg chg="mod">
          <ac:chgData name="Abdourahmane DIALLO" userId="4760343351f3e6f7" providerId="LiveId" clId="{848DE33A-D904-46AC-8351-8247AC58D2CC}" dt="2024-06-12T12:31:16.667" v="6311" actId="2711"/>
          <ac:spMkLst>
            <pc:docMk/>
            <pc:sldMk cId="4271572616" sldId="450"/>
            <ac:spMk id="12" creationId="{83505899-5113-4328-9E25-F3F31C138E79}"/>
          </ac:spMkLst>
        </pc:spChg>
        <pc:picChg chg="mod">
          <ac:chgData name="Abdourahmane DIALLO" userId="4760343351f3e6f7" providerId="LiveId" clId="{848DE33A-D904-46AC-8351-8247AC58D2CC}" dt="2024-06-11T12:12:04.746" v="1822" actId="1076"/>
          <ac:picMkLst>
            <pc:docMk/>
            <pc:sldMk cId="4271572616" sldId="450"/>
            <ac:picMk id="2" creationId="{3CC38E6B-B408-3683-F6DE-1E88F6FAED95}"/>
          </ac:picMkLst>
        </pc:picChg>
      </pc:sldChg>
      <pc:sldChg chg="del">
        <pc:chgData name="Abdourahmane DIALLO" userId="4760343351f3e6f7" providerId="LiveId" clId="{848DE33A-D904-46AC-8351-8247AC58D2CC}" dt="2024-06-11T12:22:58.811" v="2073" actId="47"/>
        <pc:sldMkLst>
          <pc:docMk/>
          <pc:sldMk cId="2127470831" sldId="451"/>
        </pc:sldMkLst>
      </pc:sldChg>
      <pc:sldChg chg="addSp delSp modSp mod ord">
        <pc:chgData name="Abdourahmane DIALLO" userId="4760343351f3e6f7" providerId="LiveId" clId="{848DE33A-D904-46AC-8351-8247AC58D2CC}" dt="2024-06-16T12:45:44.230" v="10349"/>
        <pc:sldMkLst>
          <pc:docMk/>
          <pc:sldMk cId="1390880832" sldId="456"/>
        </pc:sldMkLst>
        <pc:spChg chg="mod">
          <ac:chgData name="Abdourahmane DIALLO" userId="4760343351f3e6f7" providerId="LiveId" clId="{848DE33A-D904-46AC-8351-8247AC58D2CC}" dt="2024-06-12T12:30:41.311" v="6306" actId="2711"/>
          <ac:spMkLst>
            <pc:docMk/>
            <pc:sldMk cId="1390880832" sldId="456"/>
            <ac:spMk id="3" creationId="{00000000-0000-0000-0000-000000000000}"/>
          </ac:spMkLst>
        </pc:spChg>
        <pc:spChg chg="add mod">
          <ac:chgData name="Abdourahmane DIALLO" userId="4760343351f3e6f7" providerId="LiveId" clId="{848DE33A-D904-46AC-8351-8247AC58D2CC}" dt="2024-06-12T12:30:41.311" v="6306" actId="2711"/>
          <ac:spMkLst>
            <pc:docMk/>
            <pc:sldMk cId="1390880832" sldId="456"/>
            <ac:spMk id="7" creationId="{F2FA79A7-E4E6-987C-E8F6-569BB108264E}"/>
          </ac:spMkLst>
        </pc:spChg>
        <pc:spChg chg="del">
          <ac:chgData name="Abdourahmane DIALLO" userId="4760343351f3e6f7" providerId="LiveId" clId="{848DE33A-D904-46AC-8351-8247AC58D2CC}" dt="2024-06-11T12:04:43.887" v="1692" actId="478"/>
          <ac:spMkLst>
            <pc:docMk/>
            <pc:sldMk cId="1390880832" sldId="456"/>
            <ac:spMk id="8" creationId="{FF048F83-EB42-006A-0EE2-694F2B0EB349}"/>
          </ac:spMkLst>
        </pc:spChg>
        <pc:spChg chg="mod">
          <ac:chgData name="Abdourahmane DIALLO" userId="4760343351f3e6f7" providerId="LiveId" clId="{848DE33A-D904-46AC-8351-8247AC58D2CC}" dt="2024-06-12T12:30:41.311" v="6306" actId="2711"/>
          <ac:spMkLst>
            <pc:docMk/>
            <pc:sldMk cId="1390880832" sldId="456"/>
            <ac:spMk id="9" creationId="{5A3FCC75-AA76-B788-955A-9499CA630331}"/>
          </ac:spMkLst>
        </pc:spChg>
        <pc:spChg chg="mod">
          <ac:chgData name="Abdourahmane DIALLO" userId="4760343351f3e6f7" providerId="LiveId" clId="{848DE33A-D904-46AC-8351-8247AC58D2CC}" dt="2024-06-12T12:30:41.311" v="6306" actId="2711"/>
          <ac:spMkLst>
            <pc:docMk/>
            <pc:sldMk cId="1390880832" sldId="456"/>
            <ac:spMk id="10" creationId="{BB2AC8C5-3E52-DB43-9E81-F24AEA3315EA}"/>
          </ac:spMkLst>
        </pc:spChg>
        <pc:spChg chg="mod">
          <ac:chgData name="Abdourahmane DIALLO" userId="4760343351f3e6f7" providerId="LiveId" clId="{848DE33A-D904-46AC-8351-8247AC58D2CC}" dt="2024-06-12T12:40:32.816" v="6397" actId="113"/>
          <ac:spMkLst>
            <pc:docMk/>
            <pc:sldMk cId="1390880832" sldId="456"/>
            <ac:spMk id="20" creationId="{40C8A101-217F-B32A-C07F-AF1D426FB115}"/>
          </ac:spMkLst>
        </pc:spChg>
        <pc:spChg chg="mod">
          <ac:chgData name="Abdourahmane DIALLO" userId="4760343351f3e6f7" providerId="LiveId" clId="{848DE33A-D904-46AC-8351-8247AC58D2CC}" dt="2024-06-12T12:30:41.311" v="6306" actId="2711"/>
          <ac:spMkLst>
            <pc:docMk/>
            <pc:sldMk cId="1390880832" sldId="456"/>
            <ac:spMk id="26" creationId="{864C18A0-EFD8-4D60-B0B3-D024B11D0AB0}"/>
          </ac:spMkLst>
        </pc:spChg>
        <pc:grpChg chg="mod">
          <ac:chgData name="Abdourahmane DIALLO" userId="4760343351f3e6f7" providerId="LiveId" clId="{848DE33A-D904-46AC-8351-8247AC58D2CC}" dt="2024-06-12T12:30:41.311" v="6306" actId="2711"/>
          <ac:grpSpMkLst>
            <pc:docMk/>
            <pc:sldMk cId="1390880832" sldId="456"/>
            <ac:grpSpMk id="2" creationId="{A72D396A-96B2-E890-E391-2B8B07EAECD0}"/>
          </ac:grpSpMkLst>
        </pc:grpChg>
        <pc:picChg chg="mod">
          <ac:chgData name="Abdourahmane DIALLO" userId="4760343351f3e6f7" providerId="LiveId" clId="{848DE33A-D904-46AC-8351-8247AC58D2CC}" dt="2024-06-12T12:30:41.311" v="6306" actId="2711"/>
          <ac:picMkLst>
            <pc:docMk/>
            <pc:sldMk cId="1390880832" sldId="456"/>
            <ac:picMk id="10244" creationId="{33AC86A9-F560-23C2-A7B7-A646B4F41F32}"/>
          </ac:picMkLst>
        </pc:picChg>
      </pc:sldChg>
      <pc:sldChg chg="del">
        <pc:chgData name="Abdourahmane DIALLO" userId="4760343351f3e6f7" providerId="LiveId" clId="{848DE33A-D904-46AC-8351-8247AC58D2CC}" dt="2024-06-11T09:20:15.287" v="907" actId="47"/>
        <pc:sldMkLst>
          <pc:docMk/>
          <pc:sldMk cId="3014330514" sldId="457"/>
        </pc:sldMkLst>
      </pc:sldChg>
      <pc:sldChg chg="del">
        <pc:chgData name="Abdourahmane DIALLO" userId="4760343351f3e6f7" providerId="LiveId" clId="{848DE33A-D904-46AC-8351-8247AC58D2CC}" dt="2024-06-11T09:20:20.703" v="910" actId="47"/>
        <pc:sldMkLst>
          <pc:docMk/>
          <pc:sldMk cId="2167710760" sldId="458"/>
        </pc:sldMkLst>
      </pc:sldChg>
      <pc:sldChg chg="del">
        <pc:chgData name="Abdourahmane DIALLO" userId="4760343351f3e6f7" providerId="LiveId" clId="{848DE33A-D904-46AC-8351-8247AC58D2CC}" dt="2024-06-11T09:20:25.017" v="912" actId="47"/>
        <pc:sldMkLst>
          <pc:docMk/>
          <pc:sldMk cId="3676148877" sldId="459"/>
        </pc:sldMkLst>
      </pc:sldChg>
      <pc:sldChg chg="del">
        <pc:chgData name="Abdourahmane DIALLO" userId="4760343351f3e6f7" providerId="LiveId" clId="{848DE33A-D904-46AC-8351-8247AC58D2CC}" dt="2024-06-11T09:20:22.798" v="911" actId="47"/>
        <pc:sldMkLst>
          <pc:docMk/>
          <pc:sldMk cId="2522400303" sldId="460"/>
        </pc:sldMkLst>
      </pc:sldChg>
      <pc:sldChg chg="del">
        <pc:chgData name="Abdourahmane DIALLO" userId="4760343351f3e6f7" providerId="LiveId" clId="{848DE33A-D904-46AC-8351-8247AC58D2CC}" dt="2024-06-11T09:20:13.602" v="906" actId="47"/>
        <pc:sldMkLst>
          <pc:docMk/>
          <pc:sldMk cId="233848810" sldId="462"/>
        </pc:sldMkLst>
      </pc:sldChg>
      <pc:sldChg chg="del">
        <pc:chgData name="Abdourahmane DIALLO" userId="4760343351f3e6f7" providerId="LiveId" clId="{848DE33A-D904-46AC-8351-8247AC58D2CC}" dt="2024-06-11T09:20:11.998" v="905" actId="47"/>
        <pc:sldMkLst>
          <pc:docMk/>
          <pc:sldMk cId="2691811283" sldId="463"/>
        </pc:sldMkLst>
      </pc:sldChg>
      <pc:sldChg chg="modSp mod ord">
        <pc:chgData name="Abdourahmane DIALLO" userId="4760343351f3e6f7" providerId="LiveId" clId="{848DE33A-D904-46AC-8351-8247AC58D2CC}" dt="2024-06-12T12:35:10.064" v="6357" actId="207"/>
        <pc:sldMkLst>
          <pc:docMk/>
          <pc:sldMk cId="3422760608" sldId="464"/>
        </pc:sldMkLst>
        <pc:spChg chg="mod">
          <ac:chgData name="Abdourahmane DIALLO" userId="4760343351f3e6f7" providerId="LiveId" clId="{848DE33A-D904-46AC-8351-8247AC58D2CC}" dt="2024-06-12T12:35:10.064" v="6357" actId="207"/>
          <ac:spMkLst>
            <pc:docMk/>
            <pc:sldMk cId="3422760608" sldId="464"/>
            <ac:spMk id="3" creationId="{E406E151-DBD0-8B38-E70F-B6BACA94D201}"/>
          </ac:spMkLst>
        </pc:spChg>
        <pc:spChg chg="mod">
          <ac:chgData name="Abdourahmane DIALLO" userId="4760343351f3e6f7" providerId="LiveId" clId="{848DE33A-D904-46AC-8351-8247AC58D2CC}" dt="2024-06-12T12:31:57.379" v="6317" actId="2711"/>
          <ac:spMkLst>
            <pc:docMk/>
            <pc:sldMk cId="3422760608" sldId="464"/>
            <ac:spMk id="4" creationId="{70D296CF-7867-2158-4878-55C8E1A8E52D}"/>
          </ac:spMkLst>
        </pc:spChg>
      </pc:sldChg>
      <pc:sldChg chg="delSp del mod">
        <pc:chgData name="Abdourahmane DIALLO" userId="4760343351f3e6f7" providerId="LiveId" clId="{848DE33A-D904-46AC-8351-8247AC58D2CC}" dt="2024-06-11T08:34:32.914" v="561" actId="47"/>
        <pc:sldMkLst>
          <pc:docMk/>
          <pc:sldMk cId="2534036582" sldId="467"/>
        </pc:sldMkLst>
        <pc:spChg chg="del">
          <ac:chgData name="Abdourahmane DIALLO" userId="4760343351f3e6f7" providerId="LiveId" clId="{848DE33A-D904-46AC-8351-8247AC58D2CC}" dt="2024-06-11T06:59:24.416" v="142" actId="478"/>
          <ac:spMkLst>
            <pc:docMk/>
            <pc:sldMk cId="2534036582" sldId="467"/>
            <ac:spMk id="7" creationId="{EA79C5E0-B3FA-45FE-5E17-CB1932E48685}"/>
          </ac:spMkLst>
        </pc:spChg>
      </pc:sldChg>
      <pc:sldChg chg="addSp delSp modSp del mod">
        <pc:chgData name="Abdourahmane DIALLO" userId="4760343351f3e6f7" providerId="LiveId" clId="{848DE33A-D904-46AC-8351-8247AC58D2CC}" dt="2024-06-11T10:06:24.035" v="1511" actId="47"/>
        <pc:sldMkLst>
          <pc:docMk/>
          <pc:sldMk cId="4290992707" sldId="468"/>
        </pc:sldMkLst>
        <pc:spChg chg="mod">
          <ac:chgData name="Abdourahmane DIALLO" userId="4760343351f3e6f7" providerId="LiveId" clId="{848DE33A-D904-46AC-8351-8247AC58D2CC}" dt="2024-06-11T09:36:45.033" v="1063" actId="1076"/>
          <ac:spMkLst>
            <pc:docMk/>
            <pc:sldMk cId="4290992707" sldId="468"/>
            <ac:spMk id="4" creationId="{B1BAB949-7A10-1E57-862A-270BDA924896}"/>
          </ac:spMkLst>
        </pc:spChg>
        <pc:spChg chg="add del mod">
          <ac:chgData name="Abdourahmane DIALLO" userId="4760343351f3e6f7" providerId="LiveId" clId="{848DE33A-D904-46AC-8351-8247AC58D2CC}" dt="2024-06-11T09:37:28.904" v="1066" actId="478"/>
          <ac:spMkLst>
            <pc:docMk/>
            <pc:sldMk cId="4290992707" sldId="468"/>
            <ac:spMk id="5" creationId="{DC0A062B-62B7-E151-4BF2-4BDE7C2A8DBE}"/>
          </ac:spMkLst>
        </pc:spChg>
        <pc:spChg chg="add mod">
          <ac:chgData name="Abdourahmane DIALLO" userId="4760343351f3e6f7" providerId="LiveId" clId="{848DE33A-D904-46AC-8351-8247AC58D2CC}" dt="2024-06-11T09:37:34.089" v="1067" actId="1076"/>
          <ac:spMkLst>
            <pc:docMk/>
            <pc:sldMk cId="4290992707" sldId="468"/>
            <ac:spMk id="6" creationId="{C69004B2-7CFB-0126-3F53-B323E523F37E}"/>
          </ac:spMkLst>
        </pc:spChg>
        <pc:graphicFrameChg chg="add del mod modGraphic">
          <ac:chgData name="Abdourahmane DIALLO" userId="4760343351f3e6f7" providerId="LiveId" clId="{848DE33A-D904-46AC-8351-8247AC58D2CC}" dt="2024-06-11T09:51:26.218" v="1371" actId="478"/>
          <ac:graphicFrameMkLst>
            <pc:docMk/>
            <pc:sldMk cId="4290992707" sldId="468"/>
            <ac:graphicFrameMk id="7" creationId="{7212377A-3492-9B58-D51D-1467AE1DF123}"/>
          </ac:graphicFrameMkLst>
        </pc:graphicFrameChg>
      </pc:sldChg>
      <pc:sldChg chg="del">
        <pc:chgData name="Abdourahmane DIALLO" userId="4760343351f3e6f7" providerId="LiveId" clId="{848DE33A-D904-46AC-8351-8247AC58D2CC}" dt="2024-06-12T12:35:32.623" v="6359" actId="47"/>
        <pc:sldMkLst>
          <pc:docMk/>
          <pc:sldMk cId="141252089" sldId="469"/>
        </pc:sldMkLst>
      </pc:sldChg>
      <pc:sldChg chg="addSp delSp modSp mod ord">
        <pc:chgData name="Abdourahmane DIALLO" userId="4760343351f3e6f7" providerId="LiveId" clId="{848DE33A-D904-46AC-8351-8247AC58D2CC}" dt="2024-06-13T16:35:45.275" v="7597"/>
        <pc:sldMkLst>
          <pc:docMk/>
          <pc:sldMk cId="3718339520" sldId="470"/>
        </pc:sldMkLst>
        <pc:spChg chg="add mod">
          <ac:chgData name="Abdourahmane DIALLO" userId="4760343351f3e6f7" providerId="LiveId" clId="{848DE33A-D904-46AC-8351-8247AC58D2CC}" dt="2024-06-12T09:56:06.711" v="5141" actId="207"/>
          <ac:spMkLst>
            <pc:docMk/>
            <pc:sldMk cId="3718339520" sldId="470"/>
            <ac:spMk id="2" creationId="{135BBDBF-97BF-C5F7-9381-0A768D3BE522}"/>
          </ac:spMkLst>
        </pc:spChg>
        <pc:spChg chg="del">
          <ac:chgData name="Abdourahmane DIALLO" userId="4760343351f3e6f7" providerId="LiveId" clId="{848DE33A-D904-46AC-8351-8247AC58D2CC}" dt="2024-06-11T12:03:04.110" v="1664" actId="478"/>
          <ac:spMkLst>
            <pc:docMk/>
            <pc:sldMk cId="3718339520" sldId="470"/>
            <ac:spMk id="10" creationId="{4E18107D-5912-4752-97F5-2820483BA914}"/>
          </ac:spMkLst>
        </pc:spChg>
        <pc:spChg chg="mod">
          <ac:chgData name="Abdourahmane DIALLO" userId="4760343351f3e6f7" providerId="LiveId" clId="{848DE33A-D904-46AC-8351-8247AC58D2CC}" dt="2024-06-12T12:19:31.344" v="6233" actId="113"/>
          <ac:spMkLst>
            <pc:docMk/>
            <pc:sldMk cId="3718339520" sldId="470"/>
            <ac:spMk id="12" creationId="{3F3F1244-6229-7341-16E5-EC90B65ACAFC}"/>
          </ac:spMkLst>
        </pc:spChg>
        <pc:picChg chg="mod">
          <ac:chgData name="Abdourahmane DIALLO" userId="4760343351f3e6f7" providerId="LiveId" clId="{848DE33A-D904-46AC-8351-8247AC58D2CC}" dt="2024-06-12T12:19:27.089" v="6230" actId="14100"/>
          <ac:picMkLst>
            <pc:docMk/>
            <pc:sldMk cId="3718339520" sldId="470"/>
            <ac:picMk id="1026" creationId="{7D720CE3-9778-634C-6F12-D3B5D963D334}"/>
          </ac:picMkLst>
        </pc:picChg>
        <pc:picChg chg="mod">
          <ac:chgData name="Abdourahmane DIALLO" userId="4760343351f3e6f7" providerId="LiveId" clId="{848DE33A-D904-46AC-8351-8247AC58D2CC}" dt="2024-06-12T12:19:26.760" v="6229" actId="14100"/>
          <ac:picMkLst>
            <pc:docMk/>
            <pc:sldMk cId="3718339520" sldId="470"/>
            <ac:picMk id="1028" creationId="{B07D89F0-CE15-DFE3-7FAD-D5F5C4EA9982}"/>
          </ac:picMkLst>
        </pc:picChg>
      </pc:sldChg>
      <pc:sldChg chg="del ord">
        <pc:chgData name="Abdourahmane DIALLO" userId="4760343351f3e6f7" providerId="LiveId" clId="{848DE33A-D904-46AC-8351-8247AC58D2CC}" dt="2024-06-16T13:11:43.488" v="10840" actId="47"/>
        <pc:sldMkLst>
          <pc:docMk/>
          <pc:sldMk cId="1474367866" sldId="472"/>
        </pc:sldMkLst>
      </pc:sldChg>
      <pc:sldChg chg="addSp delSp modSp mod ord">
        <pc:chgData name="Abdourahmane DIALLO" userId="4760343351f3e6f7" providerId="LiveId" clId="{848DE33A-D904-46AC-8351-8247AC58D2CC}" dt="2024-06-13T19:02:47.439" v="7644"/>
        <pc:sldMkLst>
          <pc:docMk/>
          <pc:sldMk cId="3778708612" sldId="473"/>
        </pc:sldMkLst>
        <pc:spChg chg="add del mod">
          <ac:chgData name="Abdourahmane DIALLO" userId="4760343351f3e6f7" providerId="LiveId" clId="{848DE33A-D904-46AC-8351-8247AC58D2CC}" dt="2024-06-12T12:20:03.573" v="6235" actId="478"/>
          <ac:spMkLst>
            <pc:docMk/>
            <pc:sldMk cId="3778708612" sldId="473"/>
            <ac:spMk id="2" creationId="{22062F3F-CB3E-6BCD-452D-75926C6FC775}"/>
          </ac:spMkLst>
        </pc:spChg>
        <pc:spChg chg="mod">
          <ac:chgData name="Abdourahmane DIALLO" userId="4760343351f3e6f7" providerId="LiveId" clId="{848DE33A-D904-46AC-8351-8247AC58D2CC}" dt="2024-06-12T12:30:04.527" v="6301" actId="2711"/>
          <ac:spMkLst>
            <pc:docMk/>
            <pc:sldMk cId="3778708612" sldId="473"/>
            <ac:spMk id="3" creationId="{00000000-0000-0000-0000-000000000000}"/>
          </ac:spMkLst>
        </pc:spChg>
        <pc:spChg chg="add mod">
          <ac:chgData name="Abdourahmane DIALLO" userId="4760343351f3e6f7" providerId="LiveId" clId="{848DE33A-D904-46AC-8351-8247AC58D2CC}" dt="2024-06-12T12:30:04.527" v="6301" actId="2711"/>
          <ac:spMkLst>
            <pc:docMk/>
            <pc:sldMk cId="3778708612" sldId="473"/>
            <ac:spMk id="4" creationId="{97CC8933-6F61-7D21-979B-6106570575F3}"/>
          </ac:spMkLst>
        </pc:spChg>
        <pc:spChg chg="add mod">
          <ac:chgData name="Abdourahmane DIALLO" userId="4760343351f3e6f7" providerId="LiveId" clId="{848DE33A-D904-46AC-8351-8247AC58D2CC}" dt="2024-06-12T12:56:16.032" v="6609" actId="11530"/>
          <ac:spMkLst>
            <pc:docMk/>
            <pc:sldMk cId="3778708612" sldId="473"/>
            <ac:spMk id="6" creationId="{841E9599-8380-AF0F-15D4-A4BDCBC65F4A}"/>
          </ac:spMkLst>
        </pc:spChg>
        <pc:spChg chg="del mod">
          <ac:chgData name="Abdourahmane DIALLO" userId="4760343351f3e6f7" providerId="LiveId" clId="{848DE33A-D904-46AC-8351-8247AC58D2CC}" dt="2024-06-11T11:59:18.310" v="1648" actId="478"/>
          <ac:spMkLst>
            <pc:docMk/>
            <pc:sldMk cId="3778708612" sldId="473"/>
            <ac:spMk id="6" creationId="{9D3803B6-752E-8BEB-4094-1394F605F190}"/>
          </ac:spMkLst>
        </pc:spChg>
        <pc:spChg chg="del mod">
          <ac:chgData name="Abdourahmane DIALLO" userId="4760343351f3e6f7" providerId="LiveId" clId="{848DE33A-D904-46AC-8351-8247AC58D2CC}" dt="2024-06-11T12:03:24.892" v="1669" actId="478"/>
          <ac:spMkLst>
            <pc:docMk/>
            <pc:sldMk cId="3778708612" sldId="473"/>
            <ac:spMk id="13" creationId="{86E5E38D-BBC3-3B2A-5102-7E7570677F9D}"/>
          </ac:spMkLst>
        </pc:spChg>
        <pc:spChg chg="mod">
          <ac:chgData name="Abdourahmane DIALLO" userId="4760343351f3e6f7" providerId="LiveId" clId="{848DE33A-D904-46AC-8351-8247AC58D2CC}" dt="2024-06-12T12:30:04.527" v="6301" actId="2711"/>
          <ac:spMkLst>
            <pc:docMk/>
            <pc:sldMk cId="3778708612" sldId="473"/>
            <ac:spMk id="26" creationId="{864C18A0-EFD8-4D60-B0B3-D024B11D0AB0}"/>
          </ac:spMkLst>
        </pc:spChg>
      </pc:sldChg>
      <pc:sldChg chg="del">
        <pc:chgData name="Abdourahmane DIALLO" userId="4760343351f3e6f7" providerId="LiveId" clId="{848DE33A-D904-46AC-8351-8247AC58D2CC}" dt="2024-06-12T12:35:47.893" v="6360" actId="47"/>
        <pc:sldMkLst>
          <pc:docMk/>
          <pc:sldMk cId="3165530680" sldId="475"/>
        </pc:sldMkLst>
      </pc:sldChg>
      <pc:sldChg chg="addSp delSp modSp del mod">
        <pc:chgData name="Abdourahmane DIALLO" userId="4760343351f3e6f7" providerId="LiveId" clId="{848DE33A-D904-46AC-8351-8247AC58D2CC}" dt="2024-06-12T12:47:50.909" v="6499" actId="47"/>
        <pc:sldMkLst>
          <pc:docMk/>
          <pc:sldMk cId="729112400" sldId="477"/>
        </pc:sldMkLst>
        <pc:spChg chg="add mod">
          <ac:chgData name="Abdourahmane DIALLO" userId="4760343351f3e6f7" providerId="LiveId" clId="{848DE33A-D904-46AC-8351-8247AC58D2CC}" dt="2024-06-11T12:05:05.348" v="1698"/>
          <ac:spMkLst>
            <pc:docMk/>
            <pc:sldMk cId="729112400" sldId="477"/>
            <ac:spMk id="2" creationId="{656A932A-46A8-4558-FF04-92468651538E}"/>
          </ac:spMkLst>
        </pc:spChg>
        <pc:spChg chg="mod">
          <ac:chgData name="Abdourahmane DIALLO" userId="4760343351f3e6f7" providerId="LiveId" clId="{848DE33A-D904-46AC-8351-8247AC58D2CC}" dt="2024-06-12T12:30:52.611" v="6308" actId="2711"/>
          <ac:spMkLst>
            <pc:docMk/>
            <pc:sldMk cId="729112400" sldId="477"/>
            <ac:spMk id="3" creationId="{00000000-0000-0000-0000-000000000000}"/>
          </ac:spMkLst>
        </pc:spChg>
        <pc:spChg chg="del mod">
          <ac:chgData name="Abdourahmane DIALLO" userId="4760343351f3e6f7" providerId="LiveId" clId="{848DE33A-D904-46AC-8351-8247AC58D2CC}" dt="2024-06-11T12:05:16.405" v="1702" actId="478"/>
          <ac:spMkLst>
            <pc:docMk/>
            <pc:sldMk cId="729112400" sldId="477"/>
            <ac:spMk id="5" creationId="{9E5282BD-7282-A970-0A7F-53DBB7F476ED}"/>
          </ac:spMkLst>
        </pc:spChg>
        <pc:spChg chg="mod">
          <ac:chgData name="Abdourahmane DIALLO" userId="4760343351f3e6f7" providerId="LiveId" clId="{848DE33A-D904-46AC-8351-8247AC58D2CC}" dt="2024-06-12T12:30:52.611" v="6308" actId="2711"/>
          <ac:spMkLst>
            <pc:docMk/>
            <pc:sldMk cId="729112400" sldId="477"/>
            <ac:spMk id="6" creationId="{B1785D59-115C-A4AE-F650-E796DE9CBEC2}"/>
          </ac:spMkLst>
        </pc:spChg>
        <pc:spChg chg="add mod">
          <ac:chgData name="Abdourahmane DIALLO" userId="4760343351f3e6f7" providerId="LiveId" clId="{848DE33A-D904-46AC-8351-8247AC58D2CC}" dt="2024-06-12T12:30:52.611" v="6308" actId="2711"/>
          <ac:spMkLst>
            <pc:docMk/>
            <pc:sldMk cId="729112400" sldId="477"/>
            <ac:spMk id="7" creationId="{C0095E37-2192-AB3C-0145-8BC4C781EC0D}"/>
          </ac:spMkLst>
        </pc:spChg>
        <pc:spChg chg="mod">
          <ac:chgData name="Abdourahmane DIALLO" userId="4760343351f3e6f7" providerId="LiveId" clId="{848DE33A-D904-46AC-8351-8247AC58D2CC}" dt="2024-06-12T12:30:52.611" v="6308" actId="2711"/>
          <ac:spMkLst>
            <pc:docMk/>
            <pc:sldMk cId="729112400" sldId="477"/>
            <ac:spMk id="9" creationId="{F9D110D5-C873-4046-4525-F4A000865A21}"/>
          </ac:spMkLst>
        </pc:spChg>
        <pc:spChg chg="mod">
          <ac:chgData name="Abdourahmane DIALLO" userId="4760343351f3e6f7" providerId="LiveId" clId="{848DE33A-D904-46AC-8351-8247AC58D2CC}" dt="2024-06-12T12:30:52.611" v="6308" actId="2711"/>
          <ac:spMkLst>
            <pc:docMk/>
            <pc:sldMk cId="729112400" sldId="477"/>
            <ac:spMk id="20" creationId="{3749D307-D629-2239-7029-CCB193C99ED9}"/>
          </ac:spMkLst>
        </pc:spChg>
        <pc:spChg chg="mod">
          <ac:chgData name="Abdourahmane DIALLO" userId="4760343351f3e6f7" providerId="LiveId" clId="{848DE33A-D904-46AC-8351-8247AC58D2CC}" dt="2024-06-12T12:30:52.611" v="6308" actId="2711"/>
          <ac:spMkLst>
            <pc:docMk/>
            <pc:sldMk cId="729112400" sldId="477"/>
            <ac:spMk id="26" creationId="{864C18A0-EFD8-4D60-B0B3-D024B11D0AB0}"/>
          </ac:spMkLst>
        </pc:spChg>
        <pc:spChg chg="mod">
          <ac:chgData name="Abdourahmane DIALLO" userId="4760343351f3e6f7" providerId="LiveId" clId="{848DE33A-D904-46AC-8351-8247AC58D2CC}" dt="2024-06-12T12:30:52.611" v="6308" actId="2711"/>
          <ac:spMkLst>
            <pc:docMk/>
            <pc:sldMk cId="729112400" sldId="477"/>
            <ac:spMk id="29" creationId="{585C4534-40A6-575E-D462-3E1FA669DD9F}"/>
          </ac:spMkLst>
        </pc:spChg>
        <pc:picChg chg="mod">
          <ac:chgData name="Abdourahmane DIALLO" userId="4760343351f3e6f7" providerId="LiveId" clId="{848DE33A-D904-46AC-8351-8247AC58D2CC}" dt="2024-06-12T12:30:52.611" v="6308" actId="2711"/>
          <ac:picMkLst>
            <pc:docMk/>
            <pc:sldMk cId="729112400" sldId="477"/>
            <ac:picMk id="12" creationId="{AFAC29D4-4042-147A-2BEB-7AC50E6B3317}"/>
          </ac:picMkLst>
        </pc:picChg>
        <pc:picChg chg="mod">
          <ac:chgData name="Abdourahmane DIALLO" userId="4760343351f3e6f7" providerId="LiveId" clId="{848DE33A-D904-46AC-8351-8247AC58D2CC}" dt="2024-06-12T12:30:52.611" v="6308" actId="2711"/>
          <ac:picMkLst>
            <pc:docMk/>
            <pc:sldMk cId="729112400" sldId="477"/>
            <ac:picMk id="9218" creationId="{CA52A9EE-60BF-811F-FE4E-1EF422750A01}"/>
          </ac:picMkLst>
        </pc:picChg>
        <pc:cxnChg chg="mod">
          <ac:chgData name="Abdourahmane DIALLO" userId="4760343351f3e6f7" providerId="LiveId" clId="{848DE33A-D904-46AC-8351-8247AC58D2CC}" dt="2024-06-12T12:30:52.611" v="6308" actId="2711"/>
          <ac:cxnSpMkLst>
            <pc:docMk/>
            <pc:sldMk cId="729112400" sldId="477"/>
            <ac:cxnSpMk id="4" creationId="{0B861051-E1FE-7BAC-DB02-9F27292DC801}"/>
          </ac:cxnSpMkLst>
        </pc:cxnChg>
      </pc:sldChg>
      <pc:sldChg chg="addSp delSp modSp del mod modShow">
        <pc:chgData name="Abdourahmane DIALLO" userId="4760343351f3e6f7" providerId="LiveId" clId="{848DE33A-D904-46AC-8351-8247AC58D2CC}" dt="2024-06-13T20:12:36.882" v="7868" actId="47"/>
        <pc:sldMkLst>
          <pc:docMk/>
          <pc:sldMk cId="225487521" sldId="478"/>
        </pc:sldMkLst>
        <pc:spChg chg="add del">
          <ac:chgData name="Abdourahmane DIALLO" userId="4760343351f3e6f7" providerId="LiveId" clId="{848DE33A-D904-46AC-8351-8247AC58D2CC}" dt="2024-06-11T13:24:03.053" v="2590" actId="478"/>
          <ac:spMkLst>
            <pc:docMk/>
            <pc:sldMk cId="225487521" sldId="478"/>
            <ac:spMk id="4" creationId="{71496502-4C4A-4786-1349-CFDFB10094C1}"/>
          </ac:spMkLst>
        </pc:spChg>
        <pc:spChg chg="mod">
          <ac:chgData name="Abdourahmane DIALLO" userId="4760343351f3e6f7" providerId="LiveId" clId="{848DE33A-D904-46AC-8351-8247AC58D2CC}" dt="2024-06-12T12:31:32.842" v="6312" actId="2711"/>
          <ac:spMkLst>
            <pc:docMk/>
            <pc:sldMk cId="225487521" sldId="478"/>
            <ac:spMk id="6" creationId="{00000000-0000-0000-0000-000000000000}"/>
          </ac:spMkLst>
        </pc:spChg>
        <pc:spChg chg="add del">
          <ac:chgData name="Abdourahmane DIALLO" userId="4760343351f3e6f7" providerId="LiveId" clId="{848DE33A-D904-46AC-8351-8247AC58D2CC}" dt="2024-06-11T13:24:07.129" v="2592" actId="22"/>
          <ac:spMkLst>
            <pc:docMk/>
            <pc:sldMk cId="225487521" sldId="478"/>
            <ac:spMk id="7" creationId="{38851BCB-09B7-DC4E-6FC1-846E1EE202EC}"/>
          </ac:spMkLst>
        </pc:spChg>
        <pc:spChg chg="add del mod">
          <ac:chgData name="Abdourahmane DIALLO" userId="4760343351f3e6f7" providerId="LiveId" clId="{848DE33A-D904-46AC-8351-8247AC58D2CC}" dt="2024-06-11T13:43:25.485" v="2907" actId="478"/>
          <ac:spMkLst>
            <pc:docMk/>
            <pc:sldMk cId="225487521" sldId="478"/>
            <ac:spMk id="9" creationId="{439E6773-389B-522C-AFCE-5B8BF82BE8E8}"/>
          </ac:spMkLst>
        </pc:spChg>
        <pc:spChg chg="add del">
          <ac:chgData name="Abdourahmane DIALLO" userId="4760343351f3e6f7" providerId="LiveId" clId="{848DE33A-D904-46AC-8351-8247AC58D2CC}" dt="2024-06-11T13:31:04.067" v="2609" actId="22"/>
          <ac:spMkLst>
            <pc:docMk/>
            <pc:sldMk cId="225487521" sldId="478"/>
            <ac:spMk id="11" creationId="{676A5624-3D4C-754F-329E-4F38D1CF12A9}"/>
          </ac:spMkLst>
        </pc:spChg>
        <pc:spChg chg="mod">
          <ac:chgData name="Abdourahmane DIALLO" userId="4760343351f3e6f7" providerId="LiveId" clId="{848DE33A-D904-46AC-8351-8247AC58D2CC}" dt="2024-06-12T12:31:32.842" v="6312" actId="2711"/>
          <ac:spMkLst>
            <pc:docMk/>
            <pc:sldMk cId="225487521" sldId="478"/>
            <ac:spMk id="12" creationId="{83505899-5113-4328-9E25-F3F31C138E79}"/>
          </ac:spMkLst>
        </pc:spChg>
        <pc:spChg chg="add mod">
          <ac:chgData name="Abdourahmane DIALLO" userId="4760343351f3e6f7" providerId="LiveId" clId="{848DE33A-D904-46AC-8351-8247AC58D2CC}" dt="2024-06-12T12:31:32.842" v="6312" actId="2711"/>
          <ac:spMkLst>
            <pc:docMk/>
            <pc:sldMk cId="225487521" sldId="478"/>
            <ac:spMk id="14" creationId="{3DEDD5A3-36B7-E915-FA5A-DE32A1FFBBCF}"/>
          </ac:spMkLst>
        </pc:spChg>
        <pc:spChg chg="add mod">
          <ac:chgData name="Abdourahmane DIALLO" userId="4760343351f3e6f7" providerId="LiveId" clId="{848DE33A-D904-46AC-8351-8247AC58D2CC}" dt="2024-06-12T12:31:32.842" v="6312" actId="2711"/>
          <ac:spMkLst>
            <pc:docMk/>
            <pc:sldMk cId="225487521" sldId="478"/>
            <ac:spMk id="15" creationId="{5773E584-8B4B-1E37-7207-EEE00C7D09DD}"/>
          </ac:spMkLst>
        </pc:spChg>
        <pc:spChg chg="mod">
          <ac:chgData name="Abdourahmane DIALLO" userId="4760343351f3e6f7" providerId="LiveId" clId="{848DE33A-D904-46AC-8351-8247AC58D2CC}" dt="2024-06-12T12:31:32.842" v="6312" actId="2711"/>
          <ac:spMkLst>
            <pc:docMk/>
            <pc:sldMk cId="225487521" sldId="478"/>
            <ac:spMk id="19" creationId="{050D4B81-90BD-4CFE-8992-1176A70514B3}"/>
          </ac:spMkLst>
        </pc:spChg>
        <pc:picChg chg="add mod ord">
          <ac:chgData name="Abdourahmane DIALLO" userId="4760343351f3e6f7" providerId="LiveId" clId="{848DE33A-D904-46AC-8351-8247AC58D2CC}" dt="2024-06-13T14:34:23.686" v="7586" actId="553"/>
          <ac:picMkLst>
            <pc:docMk/>
            <pc:sldMk cId="225487521" sldId="478"/>
            <ac:picMk id="2" creationId="{F7E809AB-7F60-F8DF-9C55-CAC839B8D96B}"/>
          </ac:picMkLst>
        </pc:picChg>
        <pc:picChg chg="del mod">
          <ac:chgData name="Abdourahmane DIALLO" userId="4760343351f3e6f7" providerId="LiveId" clId="{848DE33A-D904-46AC-8351-8247AC58D2CC}" dt="2024-06-13T14:33:32.985" v="7556" actId="478"/>
          <ac:picMkLst>
            <pc:docMk/>
            <pc:sldMk cId="225487521" sldId="478"/>
            <ac:picMk id="3" creationId="{593A14BB-E33C-1740-5B2F-5357B91D3344}"/>
          </ac:picMkLst>
        </pc:picChg>
      </pc:sldChg>
      <pc:sldChg chg="addSp delSp modSp mod ord modNotesTx">
        <pc:chgData name="Abdourahmane DIALLO" userId="4760343351f3e6f7" providerId="LiveId" clId="{848DE33A-D904-46AC-8351-8247AC58D2CC}" dt="2024-06-14T08:52:26.293" v="8321"/>
        <pc:sldMkLst>
          <pc:docMk/>
          <pc:sldMk cId="3525610175" sldId="479"/>
        </pc:sldMkLst>
        <pc:spChg chg="add del mod">
          <ac:chgData name="Abdourahmane DIALLO" userId="4760343351f3e6f7" providerId="LiveId" clId="{848DE33A-D904-46AC-8351-8247AC58D2CC}" dt="2024-06-11T13:38:49.637" v="2838" actId="478"/>
          <ac:spMkLst>
            <pc:docMk/>
            <pc:sldMk cId="3525610175" sldId="479"/>
            <ac:spMk id="2" creationId="{216BA725-66F1-7165-C330-B8366DAF1C36}"/>
          </ac:spMkLst>
        </pc:spChg>
        <pc:spChg chg="add mod">
          <ac:chgData name="Abdourahmane DIALLO" userId="4760343351f3e6f7" providerId="LiveId" clId="{848DE33A-D904-46AC-8351-8247AC58D2CC}" dt="2024-06-13T20:13:40.789" v="8008" actId="552"/>
          <ac:spMkLst>
            <pc:docMk/>
            <pc:sldMk cId="3525610175" sldId="479"/>
            <ac:spMk id="3" creationId="{C3D63131-3CEA-30C7-A934-B559F3A78157}"/>
          </ac:spMkLst>
        </pc:spChg>
        <pc:spChg chg="add del mod">
          <ac:chgData name="Abdourahmane DIALLO" userId="4760343351f3e6f7" providerId="LiveId" clId="{848DE33A-D904-46AC-8351-8247AC58D2CC}" dt="2024-06-13T20:20:22.310" v="8131" actId="478"/>
          <ac:spMkLst>
            <pc:docMk/>
            <pc:sldMk cId="3525610175" sldId="479"/>
            <ac:spMk id="5" creationId="{19686276-5359-82BB-C129-A705FF8BA671}"/>
          </ac:spMkLst>
        </pc:spChg>
        <pc:spChg chg="mod">
          <ac:chgData name="Abdourahmane DIALLO" userId="4760343351f3e6f7" providerId="LiveId" clId="{848DE33A-D904-46AC-8351-8247AC58D2CC}" dt="2024-06-12T12:31:36.864" v="6313" actId="2711"/>
          <ac:spMkLst>
            <pc:docMk/>
            <pc:sldMk cId="3525610175" sldId="479"/>
            <ac:spMk id="6" creationId="{00000000-0000-0000-0000-000000000000}"/>
          </ac:spMkLst>
        </pc:spChg>
        <pc:spChg chg="add mod">
          <ac:chgData name="Abdourahmane DIALLO" userId="4760343351f3e6f7" providerId="LiveId" clId="{848DE33A-D904-46AC-8351-8247AC58D2CC}" dt="2024-06-13T20:20:22.699" v="8132"/>
          <ac:spMkLst>
            <pc:docMk/>
            <pc:sldMk cId="3525610175" sldId="479"/>
            <ac:spMk id="7" creationId="{89538B5F-7D4C-F76D-E124-E87CB6802828}"/>
          </ac:spMkLst>
        </pc:spChg>
        <pc:spChg chg="mod">
          <ac:chgData name="Abdourahmane DIALLO" userId="4760343351f3e6f7" providerId="LiveId" clId="{848DE33A-D904-46AC-8351-8247AC58D2CC}" dt="2024-06-12T12:31:36.864" v="6313" actId="2711"/>
          <ac:spMkLst>
            <pc:docMk/>
            <pc:sldMk cId="3525610175" sldId="479"/>
            <ac:spMk id="12" creationId="{83505899-5113-4328-9E25-F3F31C138E79}"/>
          </ac:spMkLst>
        </pc:spChg>
        <pc:spChg chg="mod">
          <ac:chgData name="Abdourahmane DIALLO" userId="4760343351f3e6f7" providerId="LiveId" clId="{848DE33A-D904-46AC-8351-8247AC58D2CC}" dt="2024-06-12T12:31:36.864" v="6313" actId="2711"/>
          <ac:spMkLst>
            <pc:docMk/>
            <pc:sldMk cId="3525610175" sldId="479"/>
            <ac:spMk id="19" creationId="{050D4B81-90BD-4CFE-8992-1176A70514B3}"/>
          </ac:spMkLst>
        </pc:spChg>
        <pc:picChg chg="add mod ord">
          <ac:chgData name="Abdourahmane DIALLO" userId="4760343351f3e6f7" providerId="LiveId" clId="{848DE33A-D904-46AC-8351-8247AC58D2CC}" dt="2024-06-13T20:14:42.050" v="8012" actId="1076"/>
          <ac:picMkLst>
            <pc:docMk/>
            <pc:sldMk cId="3525610175" sldId="479"/>
            <ac:picMk id="2" creationId="{9A54836D-8C80-CF72-DD35-54A75E01B41F}"/>
          </ac:picMkLst>
        </pc:picChg>
        <pc:picChg chg="del mod">
          <ac:chgData name="Abdourahmane DIALLO" userId="4760343351f3e6f7" providerId="LiveId" clId="{848DE33A-D904-46AC-8351-8247AC58D2CC}" dt="2024-06-13T14:32:37.743" v="7526" actId="478"/>
          <ac:picMkLst>
            <pc:docMk/>
            <pc:sldMk cId="3525610175" sldId="479"/>
            <ac:picMk id="4" creationId="{FC9285AA-D731-9412-1D85-CA2FC54E5645}"/>
          </ac:picMkLst>
        </pc:picChg>
      </pc:sldChg>
      <pc:sldChg chg="addSp delSp modSp mod ord modShow modNotesTx">
        <pc:chgData name="Abdourahmane DIALLO" userId="4760343351f3e6f7" providerId="LiveId" clId="{848DE33A-D904-46AC-8351-8247AC58D2CC}" dt="2024-06-14T08:52:26.293" v="8321"/>
        <pc:sldMkLst>
          <pc:docMk/>
          <pc:sldMk cId="457017486" sldId="480"/>
        </pc:sldMkLst>
        <pc:spChg chg="add del mod">
          <ac:chgData name="Abdourahmane DIALLO" userId="4760343351f3e6f7" providerId="LiveId" clId="{848DE33A-D904-46AC-8351-8247AC58D2CC}" dt="2024-06-13T20:15:55.478" v="8105" actId="478"/>
          <ac:spMkLst>
            <pc:docMk/>
            <pc:sldMk cId="457017486" sldId="480"/>
            <ac:spMk id="2" creationId="{17470201-F9FA-C59D-4D74-4D83E18F3424}"/>
          </ac:spMkLst>
        </pc:spChg>
        <pc:spChg chg="add del">
          <ac:chgData name="Abdourahmane DIALLO" userId="4760343351f3e6f7" providerId="LiveId" clId="{848DE33A-D904-46AC-8351-8247AC58D2CC}" dt="2024-06-11T13:37:58.716" v="2774" actId="22"/>
          <ac:spMkLst>
            <pc:docMk/>
            <pc:sldMk cId="457017486" sldId="480"/>
            <ac:spMk id="4" creationId="{26C00E2E-1066-5DF0-272F-6205641F27CD}"/>
          </ac:spMkLst>
        </pc:spChg>
        <pc:spChg chg="add mod">
          <ac:chgData name="Abdourahmane DIALLO" userId="4760343351f3e6f7" providerId="LiveId" clId="{848DE33A-D904-46AC-8351-8247AC58D2CC}" dt="2024-06-13T20:16:39.633" v="8115" actId="553"/>
          <ac:spMkLst>
            <pc:docMk/>
            <pc:sldMk cId="457017486" sldId="480"/>
            <ac:spMk id="4" creationId="{6E5B0995-46E7-9619-63E9-41D8E52386BC}"/>
          </ac:spMkLst>
        </pc:spChg>
        <pc:spChg chg="mod">
          <ac:chgData name="Abdourahmane DIALLO" userId="4760343351f3e6f7" providerId="LiveId" clId="{848DE33A-D904-46AC-8351-8247AC58D2CC}" dt="2024-06-12T12:31:44.248" v="6314" actId="2711"/>
          <ac:spMkLst>
            <pc:docMk/>
            <pc:sldMk cId="457017486" sldId="480"/>
            <ac:spMk id="6" creationId="{00000000-0000-0000-0000-000000000000}"/>
          </ac:spMkLst>
        </pc:spChg>
        <pc:spChg chg="add del mod">
          <ac:chgData name="Abdourahmane DIALLO" userId="4760343351f3e6f7" providerId="LiveId" clId="{848DE33A-D904-46AC-8351-8247AC58D2CC}" dt="2024-06-13T20:20:27.907" v="8133" actId="478"/>
          <ac:spMkLst>
            <pc:docMk/>
            <pc:sldMk cId="457017486" sldId="480"/>
            <ac:spMk id="7" creationId="{803CDE74-9EA3-3979-230B-B95F17568FC6}"/>
          </ac:spMkLst>
        </pc:spChg>
        <pc:spChg chg="add del mod">
          <ac:chgData name="Abdourahmane DIALLO" userId="4760343351f3e6f7" providerId="LiveId" clId="{848DE33A-D904-46AC-8351-8247AC58D2CC}" dt="2024-06-11T14:23:17.177" v="3380" actId="21"/>
          <ac:spMkLst>
            <pc:docMk/>
            <pc:sldMk cId="457017486" sldId="480"/>
            <ac:spMk id="7" creationId="{C173392C-DBF3-C55A-70C6-910CA1D57F69}"/>
          </ac:spMkLst>
        </pc:spChg>
        <pc:spChg chg="add del mod">
          <ac:chgData name="Abdourahmane DIALLO" userId="4760343351f3e6f7" providerId="LiveId" clId="{848DE33A-D904-46AC-8351-8247AC58D2CC}" dt="2024-06-11T14:23:27.521" v="3382" actId="478"/>
          <ac:spMkLst>
            <pc:docMk/>
            <pc:sldMk cId="457017486" sldId="480"/>
            <ac:spMk id="8" creationId="{DEB05D41-47B2-AB75-8930-3789CF8F7167}"/>
          </ac:spMkLst>
        </pc:spChg>
        <pc:spChg chg="add mod">
          <ac:chgData name="Abdourahmane DIALLO" userId="4760343351f3e6f7" providerId="LiveId" clId="{848DE33A-D904-46AC-8351-8247AC58D2CC}" dt="2024-06-13T20:20:28.918" v="8134"/>
          <ac:spMkLst>
            <pc:docMk/>
            <pc:sldMk cId="457017486" sldId="480"/>
            <ac:spMk id="8" creationId="{E61F2828-48E4-9014-C7C5-919B78638551}"/>
          </ac:spMkLst>
        </pc:spChg>
        <pc:spChg chg="mod">
          <ac:chgData name="Abdourahmane DIALLO" userId="4760343351f3e6f7" providerId="LiveId" clId="{848DE33A-D904-46AC-8351-8247AC58D2CC}" dt="2024-06-12T12:31:44.248" v="6314" actId="2711"/>
          <ac:spMkLst>
            <pc:docMk/>
            <pc:sldMk cId="457017486" sldId="480"/>
            <ac:spMk id="12" creationId="{83505899-5113-4328-9E25-F3F31C138E79}"/>
          </ac:spMkLst>
        </pc:spChg>
        <pc:spChg chg="mod">
          <ac:chgData name="Abdourahmane DIALLO" userId="4760343351f3e6f7" providerId="LiveId" clId="{848DE33A-D904-46AC-8351-8247AC58D2CC}" dt="2024-06-12T12:31:44.248" v="6314" actId="2711"/>
          <ac:spMkLst>
            <pc:docMk/>
            <pc:sldMk cId="457017486" sldId="480"/>
            <ac:spMk id="19" creationId="{050D4B81-90BD-4CFE-8992-1176A70514B3}"/>
          </ac:spMkLst>
        </pc:spChg>
        <pc:picChg chg="del mod">
          <ac:chgData name="Abdourahmane DIALLO" userId="4760343351f3e6f7" providerId="LiveId" clId="{848DE33A-D904-46AC-8351-8247AC58D2CC}" dt="2024-06-13T14:31:16.545" v="7495" actId="478"/>
          <ac:picMkLst>
            <pc:docMk/>
            <pc:sldMk cId="457017486" sldId="480"/>
            <ac:picMk id="3" creationId="{502E7E13-3824-25BD-C785-AEC9937C5468}"/>
          </ac:picMkLst>
        </pc:picChg>
        <pc:picChg chg="add mod ord">
          <ac:chgData name="Abdourahmane DIALLO" userId="4760343351f3e6f7" providerId="LiveId" clId="{848DE33A-D904-46AC-8351-8247AC58D2CC}" dt="2024-06-13T20:15:23.946" v="8104" actId="1076"/>
          <ac:picMkLst>
            <pc:docMk/>
            <pc:sldMk cId="457017486" sldId="480"/>
            <ac:picMk id="5" creationId="{418E8375-94CE-3927-5B31-9D827AC5D2E1}"/>
          </ac:picMkLst>
        </pc:picChg>
        <pc:picChg chg="add del mod">
          <ac:chgData name="Abdourahmane DIALLO" userId="4760343351f3e6f7" providerId="LiveId" clId="{848DE33A-D904-46AC-8351-8247AC58D2CC}" dt="2024-06-12T08:33:18.121" v="4168" actId="478"/>
          <ac:picMkLst>
            <pc:docMk/>
            <pc:sldMk cId="457017486" sldId="480"/>
            <ac:picMk id="12290" creationId="{E61D50DE-D8DB-2F6F-EC1E-BE528ACC3AFB}"/>
          </ac:picMkLst>
        </pc:picChg>
      </pc:sldChg>
      <pc:sldChg chg="addSp modSp del mod ord">
        <pc:chgData name="Abdourahmane DIALLO" userId="4760343351f3e6f7" providerId="LiveId" clId="{848DE33A-D904-46AC-8351-8247AC58D2CC}" dt="2024-06-13T14:30:33.891" v="7478" actId="47"/>
        <pc:sldMkLst>
          <pc:docMk/>
          <pc:sldMk cId="3400442751" sldId="481"/>
        </pc:sldMkLst>
        <pc:spChg chg="add mod">
          <ac:chgData name="Abdourahmane DIALLO" userId="4760343351f3e6f7" providerId="LiveId" clId="{848DE33A-D904-46AC-8351-8247AC58D2CC}" dt="2024-06-12T12:31:48.729" v="6315" actId="2711"/>
          <ac:spMkLst>
            <pc:docMk/>
            <pc:sldMk cId="3400442751" sldId="481"/>
            <ac:spMk id="2" creationId="{62AB4985-E6C9-C4F6-C682-94EF374B20B5}"/>
          </ac:spMkLst>
        </pc:spChg>
        <pc:spChg chg="mod">
          <ac:chgData name="Abdourahmane DIALLO" userId="4760343351f3e6f7" providerId="LiveId" clId="{848DE33A-D904-46AC-8351-8247AC58D2CC}" dt="2024-06-12T12:31:48.729" v="6315" actId="2711"/>
          <ac:spMkLst>
            <pc:docMk/>
            <pc:sldMk cId="3400442751" sldId="481"/>
            <ac:spMk id="6" creationId="{00000000-0000-0000-0000-000000000000}"/>
          </ac:spMkLst>
        </pc:spChg>
        <pc:spChg chg="add mod">
          <ac:chgData name="Abdourahmane DIALLO" userId="4760343351f3e6f7" providerId="LiveId" clId="{848DE33A-D904-46AC-8351-8247AC58D2CC}" dt="2024-06-13T10:15:34.260" v="7434" actId="404"/>
          <ac:spMkLst>
            <pc:docMk/>
            <pc:sldMk cId="3400442751" sldId="481"/>
            <ac:spMk id="7" creationId="{C173392C-DBF3-C55A-70C6-910CA1D57F69}"/>
          </ac:spMkLst>
        </pc:spChg>
        <pc:spChg chg="mod">
          <ac:chgData name="Abdourahmane DIALLO" userId="4760343351f3e6f7" providerId="LiveId" clId="{848DE33A-D904-46AC-8351-8247AC58D2CC}" dt="2024-06-12T12:31:48.729" v="6315" actId="2711"/>
          <ac:spMkLst>
            <pc:docMk/>
            <pc:sldMk cId="3400442751" sldId="481"/>
            <ac:spMk id="12" creationId="{83505899-5113-4328-9E25-F3F31C138E79}"/>
          </ac:spMkLst>
        </pc:spChg>
        <pc:spChg chg="mod">
          <ac:chgData name="Abdourahmane DIALLO" userId="4760343351f3e6f7" providerId="LiveId" clId="{848DE33A-D904-46AC-8351-8247AC58D2CC}" dt="2024-06-12T12:31:48.729" v="6315" actId="2711"/>
          <ac:spMkLst>
            <pc:docMk/>
            <pc:sldMk cId="3400442751" sldId="481"/>
            <ac:spMk id="19" creationId="{050D4B81-90BD-4CFE-8992-1176A70514B3}"/>
          </ac:spMkLst>
        </pc:spChg>
        <pc:picChg chg="mod">
          <ac:chgData name="Abdourahmane DIALLO" userId="4760343351f3e6f7" providerId="LiveId" clId="{848DE33A-D904-46AC-8351-8247AC58D2CC}" dt="2024-06-11T13:43:40.360" v="2964" actId="1035"/>
          <ac:picMkLst>
            <pc:docMk/>
            <pc:sldMk cId="3400442751" sldId="481"/>
            <ac:picMk id="4" creationId="{2044CCE4-C039-A981-88BB-E7C1CD8D2C54}"/>
          </ac:picMkLst>
        </pc:picChg>
        <pc:picChg chg="add">
          <ac:chgData name="Abdourahmane DIALLO" userId="4760343351f3e6f7" providerId="LiveId" clId="{848DE33A-D904-46AC-8351-8247AC58D2CC}" dt="2024-06-11T09:19:16.949" v="900"/>
          <ac:picMkLst>
            <pc:docMk/>
            <pc:sldMk cId="3400442751" sldId="481"/>
            <ac:picMk id="4098" creationId="{708B35D8-2080-E622-AE9B-89F18D288C3B}"/>
          </ac:picMkLst>
        </pc:picChg>
      </pc:sldChg>
      <pc:sldChg chg="del">
        <pc:chgData name="Abdourahmane DIALLO" userId="4760343351f3e6f7" providerId="LiveId" clId="{848DE33A-D904-46AC-8351-8247AC58D2CC}" dt="2024-06-11T09:04:55.358" v="864" actId="47"/>
        <pc:sldMkLst>
          <pc:docMk/>
          <pc:sldMk cId="3538815945" sldId="482"/>
        </pc:sldMkLst>
      </pc:sldChg>
      <pc:sldChg chg="addSp delSp modSp del mod">
        <pc:chgData name="Abdourahmane DIALLO" userId="4760343351f3e6f7" providerId="LiveId" clId="{848DE33A-D904-46AC-8351-8247AC58D2CC}" dt="2024-06-12T12:05:19.755" v="5922" actId="47"/>
        <pc:sldMkLst>
          <pc:docMk/>
          <pc:sldMk cId="736802692" sldId="483"/>
        </pc:sldMkLst>
        <pc:spChg chg="add mod">
          <ac:chgData name="Abdourahmane DIALLO" userId="4760343351f3e6f7" providerId="LiveId" clId="{848DE33A-D904-46AC-8351-8247AC58D2CC}" dt="2024-06-12T12:03:35.956" v="5897" actId="20577"/>
          <ac:spMkLst>
            <pc:docMk/>
            <pc:sldMk cId="736802692" sldId="483"/>
            <ac:spMk id="2" creationId="{5CC076CD-791C-0F78-6A53-9A7BDF3CA4B9}"/>
          </ac:spMkLst>
        </pc:spChg>
        <pc:spChg chg="del mod">
          <ac:chgData name="Abdourahmane DIALLO" userId="4760343351f3e6f7" providerId="LiveId" clId="{848DE33A-D904-46AC-8351-8247AC58D2CC}" dt="2024-06-11T10:29:24.664" v="1562" actId="478"/>
          <ac:spMkLst>
            <pc:docMk/>
            <pc:sldMk cId="736802692" sldId="483"/>
            <ac:spMk id="18" creationId="{4B0B099E-A93D-6B09-3E11-CD125B76DDB5}"/>
          </ac:spMkLst>
        </pc:spChg>
        <pc:spChg chg="mod">
          <ac:chgData name="Abdourahmane DIALLO" userId="4760343351f3e6f7" providerId="LiveId" clId="{848DE33A-D904-46AC-8351-8247AC58D2CC}" dt="2024-06-12T09:54:02.123" v="5133" actId="208"/>
          <ac:spMkLst>
            <pc:docMk/>
            <pc:sldMk cId="736802692" sldId="483"/>
            <ac:spMk id="24" creationId="{46322D01-2DD4-C072-C1C5-893D35AE6459}"/>
          </ac:spMkLst>
        </pc:spChg>
        <pc:spChg chg="mod">
          <ac:chgData name="Abdourahmane DIALLO" userId="4760343351f3e6f7" providerId="LiveId" clId="{848DE33A-D904-46AC-8351-8247AC58D2CC}" dt="2024-06-12T09:55:52.763" v="5138" actId="207"/>
          <ac:spMkLst>
            <pc:docMk/>
            <pc:sldMk cId="736802692" sldId="483"/>
            <ac:spMk id="25" creationId="{094DC84B-C419-4B80-BE9A-4F9095A96250}"/>
          </ac:spMkLst>
        </pc:spChg>
      </pc:sldChg>
      <pc:sldChg chg="addSp delSp modSp del mod">
        <pc:chgData name="Abdourahmane DIALLO" userId="4760343351f3e6f7" providerId="LiveId" clId="{848DE33A-D904-46AC-8351-8247AC58D2CC}" dt="2024-06-14T09:06:09.604" v="8541" actId="47"/>
        <pc:sldMkLst>
          <pc:docMk/>
          <pc:sldMk cId="3035909964" sldId="484"/>
        </pc:sldMkLst>
        <pc:spChg chg="add del mod">
          <ac:chgData name="Abdourahmane DIALLO" userId="4760343351f3e6f7" providerId="LiveId" clId="{848DE33A-D904-46AC-8351-8247AC58D2CC}" dt="2024-06-12T12:09:54.322" v="5969" actId="478"/>
          <ac:spMkLst>
            <pc:docMk/>
            <pc:sldMk cId="3035909964" sldId="484"/>
            <ac:spMk id="2" creationId="{78B38EA0-D54A-00DF-4663-8B7AB9E238CF}"/>
          </ac:spMkLst>
        </pc:spChg>
        <pc:spChg chg="mod">
          <ac:chgData name="Abdourahmane DIALLO" userId="4760343351f3e6f7" providerId="LiveId" clId="{848DE33A-D904-46AC-8351-8247AC58D2CC}" dt="2024-06-14T07:29:44.308" v="8279" actId="2711"/>
          <ac:spMkLst>
            <pc:docMk/>
            <pc:sldMk cId="3035909964" sldId="484"/>
            <ac:spMk id="3" creationId="{00000000-0000-0000-0000-000000000000}"/>
          </ac:spMkLst>
        </pc:spChg>
        <pc:spChg chg="add del mod">
          <ac:chgData name="Abdourahmane DIALLO" userId="4760343351f3e6f7" providerId="LiveId" clId="{848DE33A-D904-46AC-8351-8247AC58D2CC}" dt="2024-06-12T12:18:40.192" v="6222" actId="478"/>
          <ac:spMkLst>
            <pc:docMk/>
            <pc:sldMk cId="3035909964" sldId="484"/>
            <ac:spMk id="11" creationId="{516BBD28-682C-23F6-6530-9C68D54BB391}"/>
          </ac:spMkLst>
        </pc:spChg>
        <pc:spChg chg="mod">
          <ac:chgData name="Abdourahmane DIALLO" userId="4760343351f3e6f7" providerId="LiveId" clId="{848DE33A-D904-46AC-8351-8247AC58D2CC}" dt="2024-06-14T07:29:44.308" v="8279" actId="2711"/>
          <ac:spMkLst>
            <pc:docMk/>
            <pc:sldMk cId="3035909964" sldId="484"/>
            <ac:spMk id="14" creationId="{83FF6A1F-3582-4E84-B8BB-1EC786130426}"/>
          </ac:spMkLst>
        </pc:spChg>
        <pc:spChg chg="del">
          <ac:chgData name="Abdourahmane DIALLO" userId="4760343351f3e6f7" providerId="LiveId" clId="{848DE33A-D904-46AC-8351-8247AC58D2CC}" dt="2024-06-11T10:29:06.528" v="1538" actId="478"/>
          <ac:spMkLst>
            <pc:docMk/>
            <pc:sldMk cId="3035909964" sldId="484"/>
            <ac:spMk id="18" creationId="{4B0B099E-A93D-6B09-3E11-CD125B76DDB5}"/>
          </ac:spMkLst>
        </pc:spChg>
        <pc:spChg chg="mod">
          <ac:chgData name="Abdourahmane DIALLO" userId="4760343351f3e6f7" providerId="LiveId" clId="{848DE33A-D904-46AC-8351-8247AC58D2CC}" dt="2024-06-14T07:29:44.308" v="8279" actId="2711"/>
          <ac:spMkLst>
            <pc:docMk/>
            <pc:sldMk cId="3035909964" sldId="484"/>
            <ac:spMk id="19" creationId="{D7304095-BD2F-4855-8096-409852AC349C}"/>
          </ac:spMkLst>
        </pc:spChg>
        <pc:spChg chg="del mod">
          <ac:chgData name="Abdourahmane DIALLO" userId="4760343351f3e6f7" providerId="LiveId" clId="{848DE33A-D904-46AC-8351-8247AC58D2CC}" dt="2024-06-12T12:15:32.158" v="6119" actId="478"/>
          <ac:spMkLst>
            <pc:docMk/>
            <pc:sldMk cId="3035909964" sldId="484"/>
            <ac:spMk id="20" creationId="{083B9DF8-9E68-BD78-938B-6FCBAE20760F}"/>
          </ac:spMkLst>
        </pc:spChg>
        <pc:spChg chg="del mod">
          <ac:chgData name="Abdourahmane DIALLO" userId="4760343351f3e6f7" providerId="LiveId" clId="{848DE33A-D904-46AC-8351-8247AC58D2CC}" dt="2024-06-12T12:04:27.901" v="5904" actId="478"/>
          <ac:spMkLst>
            <pc:docMk/>
            <pc:sldMk cId="3035909964" sldId="484"/>
            <ac:spMk id="24" creationId="{46322D01-2DD4-C072-C1C5-893D35AE6459}"/>
          </ac:spMkLst>
        </pc:spChg>
        <pc:spChg chg="mod">
          <ac:chgData name="Abdourahmane DIALLO" userId="4760343351f3e6f7" providerId="LiveId" clId="{848DE33A-D904-46AC-8351-8247AC58D2CC}" dt="2024-06-14T07:29:44.308" v="8279" actId="2711"/>
          <ac:spMkLst>
            <pc:docMk/>
            <pc:sldMk cId="3035909964" sldId="484"/>
            <ac:spMk id="25" creationId="{094DC84B-C419-4B80-BE9A-4F9095A96250}"/>
          </ac:spMkLst>
        </pc:spChg>
        <pc:spChg chg="mod">
          <ac:chgData name="Abdourahmane DIALLO" userId="4760343351f3e6f7" providerId="LiveId" clId="{848DE33A-D904-46AC-8351-8247AC58D2CC}" dt="2024-06-14T07:29:44.308" v="8279" actId="2711"/>
          <ac:spMkLst>
            <pc:docMk/>
            <pc:sldMk cId="3035909964" sldId="484"/>
            <ac:spMk id="26" creationId="{90946A30-5B33-45D3-B3E6-F368BF79D665}"/>
          </ac:spMkLst>
        </pc:spChg>
        <pc:spChg chg="del mod">
          <ac:chgData name="Abdourahmane DIALLO" userId="4760343351f3e6f7" providerId="LiveId" clId="{848DE33A-D904-46AC-8351-8247AC58D2CC}" dt="2024-06-12T12:04:48.711" v="5911" actId="478"/>
          <ac:spMkLst>
            <pc:docMk/>
            <pc:sldMk cId="3035909964" sldId="484"/>
            <ac:spMk id="27" creationId="{A665375F-19B2-CCAF-A191-98180A11B9B5}"/>
          </ac:spMkLst>
        </pc:spChg>
        <pc:picChg chg="add del mod">
          <ac:chgData name="Abdourahmane DIALLO" userId="4760343351f3e6f7" providerId="LiveId" clId="{848DE33A-D904-46AC-8351-8247AC58D2CC}" dt="2024-06-12T12:04:57.477" v="5917" actId="478"/>
          <ac:picMkLst>
            <pc:docMk/>
            <pc:sldMk cId="3035909964" sldId="484"/>
            <ac:picMk id="5" creationId="{184EFA82-07F9-087F-7838-5F7FB8C7741B}"/>
          </ac:picMkLst>
        </pc:picChg>
        <pc:picChg chg="add del mod">
          <ac:chgData name="Abdourahmane DIALLO" userId="4760343351f3e6f7" providerId="LiveId" clId="{848DE33A-D904-46AC-8351-8247AC58D2CC}" dt="2024-06-12T12:09:57.029" v="5970" actId="478"/>
          <ac:picMkLst>
            <pc:docMk/>
            <pc:sldMk cId="3035909964" sldId="484"/>
            <ac:picMk id="8" creationId="{96EC9B67-BDEF-54F1-C6C7-E49AC906EB0C}"/>
          </ac:picMkLst>
        </pc:picChg>
        <pc:picChg chg="add del mod">
          <ac:chgData name="Abdourahmane DIALLO" userId="4760343351f3e6f7" providerId="LiveId" clId="{848DE33A-D904-46AC-8351-8247AC58D2CC}" dt="2024-06-12T12:06:21.252" v="5929" actId="478"/>
          <ac:picMkLst>
            <pc:docMk/>
            <pc:sldMk cId="3035909964" sldId="484"/>
            <ac:picMk id="9" creationId="{C07D48C9-58D5-2021-D3DB-A9464FA10720}"/>
          </ac:picMkLst>
        </pc:picChg>
        <pc:picChg chg="add del mod">
          <ac:chgData name="Abdourahmane DIALLO" userId="4760343351f3e6f7" providerId="LiveId" clId="{848DE33A-D904-46AC-8351-8247AC58D2CC}" dt="2024-06-12T12:12:05.614" v="6012" actId="478"/>
          <ac:picMkLst>
            <pc:docMk/>
            <pc:sldMk cId="3035909964" sldId="484"/>
            <ac:picMk id="10" creationId="{C4BF35E0-731B-1340-5A93-6773A327F7EB}"/>
          </ac:picMkLst>
        </pc:picChg>
      </pc:sldChg>
      <pc:sldChg chg="addSp delSp modSp mod">
        <pc:chgData name="Abdourahmane DIALLO" userId="4760343351f3e6f7" providerId="LiveId" clId="{848DE33A-D904-46AC-8351-8247AC58D2CC}" dt="2024-06-13T19:08:43.703" v="7711" actId="20577"/>
        <pc:sldMkLst>
          <pc:docMk/>
          <pc:sldMk cId="2643533232" sldId="485"/>
        </pc:sldMkLst>
        <pc:spChg chg="add mod">
          <ac:chgData name="Abdourahmane DIALLO" userId="4760343351f3e6f7" providerId="LiveId" clId="{848DE33A-D904-46AC-8351-8247AC58D2CC}" dt="2024-06-13T19:08:43.703" v="7711" actId="20577"/>
          <ac:spMkLst>
            <pc:docMk/>
            <pc:sldMk cId="2643533232" sldId="485"/>
            <ac:spMk id="2" creationId="{0D2F3F86-2C9E-D11A-E857-606B19C17F96}"/>
          </ac:spMkLst>
        </pc:spChg>
        <pc:spChg chg="add del mod">
          <ac:chgData name="Abdourahmane DIALLO" userId="4760343351f3e6f7" providerId="LiveId" clId="{848DE33A-D904-46AC-8351-8247AC58D2CC}" dt="2024-06-11T11:58:26.657" v="1636" actId="478"/>
          <ac:spMkLst>
            <pc:docMk/>
            <pc:sldMk cId="2643533232" sldId="485"/>
            <ac:spMk id="2" creationId="{CFA9E0D5-BC8F-F545-ACE0-2E05C8AE73CD}"/>
          </ac:spMkLst>
        </pc:spChg>
        <pc:spChg chg="mod">
          <ac:chgData name="Abdourahmane DIALLO" userId="4760343351f3e6f7" providerId="LiveId" clId="{848DE33A-D904-46AC-8351-8247AC58D2CC}" dt="2024-06-12T12:30:00.281" v="6300" actId="2711"/>
          <ac:spMkLst>
            <pc:docMk/>
            <pc:sldMk cId="2643533232" sldId="485"/>
            <ac:spMk id="3" creationId="{00000000-0000-0000-0000-000000000000}"/>
          </ac:spMkLst>
        </pc:spChg>
        <pc:spChg chg="del mod">
          <ac:chgData name="Abdourahmane DIALLO" userId="4760343351f3e6f7" providerId="LiveId" clId="{848DE33A-D904-46AC-8351-8247AC58D2CC}" dt="2024-06-13T18:59:04.965" v="7598" actId="478"/>
          <ac:spMkLst>
            <pc:docMk/>
            <pc:sldMk cId="2643533232" sldId="485"/>
            <ac:spMk id="6" creationId="{9D3803B6-752E-8BEB-4094-1394F605F190}"/>
          </ac:spMkLst>
        </pc:spChg>
        <pc:spChg chg="mod topLvl">
          <ac:chgData name="Abdourahmane DIALLO" userId="4760343351f3e6f7" providerId="LiveId" clId="{848DE33A-D904-46AC-8351-8247AC58D2CC}" dt="2024-06-13T19:01:28.371" v="7625" actId="1076"/>
          <ac:spMkLst>
            <pc:docMk/>
            <pc:sldMk cId="2643533232" sldId="485"/>
            <ac:spMk id="8" creationId="{4683063E-6B35-34E1-ADE3-BA7151C76630}"/>
          </ac:spMkLst>
        </pc:spChg>
        <pc:spChg chg="add mod">
          <ac:chgData name="Abdourahmane DIALLO" userId="4760343351f3e6f7" providerId="LiveId" clId="{848DE33A-D904-46AC-8351-8247AC58D2CC}" dt="2024-06-12T12:30:00.281" v="6300" actId="2711"/>
          <ac:spMkLst>
            <pc:docMk/>
            <pc:sldMk cId="2643533232" sldId="485"/>
            <ac:spMk id="12" creationId="{C2C4DB94-2482-821C-291E-CB00F2A30340}"/>
          </ac:spMkLst>
        </pc:spChg>
        <pc:spChg chg="del">
          <ac:chgData name="Abdourahmane DIALLO" userId="4760343351f3e6f7" providerId="LiveId" clId="{848DE33A-D904-46AC-8351-8247AC58D2CC}" dt="2024-06-11T12:03:30.600" v="1670" actId="478"/>
          <ac:spMkLst>
            <pc:docMk/>
            <pc:sldMk cId="2643533232" sldId="485"/>
            <ac:spMk id="13" creationId="{86E5E38D-BBC3-3B2A-5102-7E7570677F9D}"/>
          </ac:spMkLst>
        </pc:spChg>
        <pc:spChg chg="mod">
          <ac:chgData name="Abdourahmane DIALLO" userId="4760343351f3e6f7" providerId="LiveId" clId="{848DE33A-D904-46AC-8351-8247AC58D2CC}" dt="2024-06-12T12:30:00.281" v="6300" actId="2711"/>
          <ac:spMkLst>
            <pc:docMk/>
            <pc:sldMk cId="2643533232" sldId="485"/>
            <ac:spMk id="26" creationId="{864C18A0-EFD8-4D60-B0B3-D024B11D0AB0}"/>
          </ac:spMkLst>
        </pc:spChg>
        <pc:grpChg chg="del mod">
          <ac:chgData name="Abdourahmane DIALLO" userId="4760343351f3e6f7" providerId="LiveId" clId="{848DE33A-D904-46AC-8351-8247AC58D2CC}" dt="2024-06-13T18:59:50.460" v="7601" actId="165"/>
          <ac:grpSpMkLst>
            <pc:docMk/>
            <pc:sldMk cId="2643533232" sldId="485"/>
            <ac:grpSpMk id="7" creationId="{CB078CF0-70B3-CB71-6102-C3FDA49CBC96}"/>
          </ac:grpSpMkLst>
        </pc:grpChg>
        <pc:picChg chg="del mod">
          <ac:chgData name="Abdourahmane DIALLO" userId="4760343351f3e6f7" providerId="LiveId" clId="{848DE33A-D904-46AC-8351-8247AC58D2CC}" dt="2024-06-13T19:05:32.813" v="7649" actId="478"/>
          <ac:picMkLst>
            <pc:docMk/>
            <pc:sldMk cId="2643533232" sldId="485"/>
            <ac:picMk id="4" creationId="{91BF70FE-D319-6A68-EE13-1F6C0288ACFF}"/>
          </ac:picMkLst>
        </pc:picChg>
        <pc:picChg chg="mod ord">
          <ac:chgData name="Abdourahmane DIALLO" userId="4760343351f3e6f7" providerId="LiveId" clId="{848DE33A-D904-46AC-8351-8247AC58D2CC}" dt="2024-06-13T19:08:30.260" v="7686" actId="1035"/>
          <ac:picMkLst>
            <pc:docMk/>
            <pc:sldMk cId="2643533232" sldId="485"/>
            <ac:picMk id="5" creationId="{066D1245-D8BD-42B0-A49C-36650733CB8C}"/>
          </ac:picMkLst>
        </pc:picChg>
        <pc:picChg chg="mod topLvl">
          <ac:chgData name="Abdourahmane DIALLO" userId="4760343351f3e6f7" providerId="LiveId" clId="{848DE33A-D904-46AC-8351-8247AC58D2CC}" dt="2024-06-13T19:00:26.080" v="7609" actId="1076"/>
          <ac:picMkLst>
            <pc:docMk/>
            <pc:sldMk cId="2643533232" sldId="485"/>
            <ac:picMk id="9" creationId="{81C6EA48-B4AB-98D0-5770-9E1DEBB82C33}"/>
          </ac:picMkLst>
        </pc:picChg>
        <pc:picChg chg="mod topLvl">
          <ac:chgData name="Abdourahmane DIALLO" userId="4760343351f3e6f7" providerId="LiveId" clId="{848DE33A-D904-46AC-8351-8247AC58D2CC}" dt="2024-06-13T19:00:03.804" v="7604" actId="1076"/>
          <ac:picMkLst>
            <pc:docMk/>
            <pc:sldMk cId="2643533232" sldId="485"/>
            <ac:picMk id="10" creationId="{3886E0BC-C1EE-ED54-4733-B6F0875C72EF}"/>
          </ac:picMkLst>
        </pc:picChg>
        <pc:picChg chg="mod topLvl">
          <ac:chgData name="Abdourahmane DIALLO" userId="4760343351f3e6f7" providerId="LiveId" clId="{848DE33A-D904-46AC-8351-8247AC58D2CC}" dt="2024-06-13T19:08:36.196" v="7704" actId="1038"/>
          <ac:picMkLst>
            <pc:docMk/>
            <pc:sldMk cId="2643533232" sldId="485"/>
            <ac:picMk id="11" creationId="{CD7C11F2-5D4F-1A8E-05FB-A64B3FA56A3A}"/>
          </ac:picMkLst>
        </pc:picChg>
        <pc:picChg chg="add mod">
          <ac:chgData name="Abdourahmane DIALLO" userId="4760343351f3e6f7" providerId="LiveId" clId="{848DE33A-D904-46AC-8351-8247AC58D2CC}" dt="2024-06-13T19:06:40.468" v="7658" actId="1076"/>
          <ac:picMkLst>
            <pc:docMk/>
            <pc:sldMk cId="2643533232" sldId="485"/>
            <ac:picMk id="14" creationId="{A3033790-BAB9-D824-9E01-BBE7A87C9810}"/>
          </ac:picMkLst>
        </pc:picChg>
        <pc:picChg chg="add mod">
          <ac:chgData name="Abdourahmane DIALLO" userId="4760343351f3e6f7" providerId="LiveId" clId="{848DE33A-D904-46AC-8351-8247AC58D2CC}" dt="2024-06-13T19:07:13.362" v="7664" actId="1076"/>
          <ac:picMkLst>
            <pc:docMk/>
            <pc:sldMk cId="2643533232" sldId="485"/>
            <ac:picMk id="16" creationId="{148B9C8E-3629-69E3-3CFC-02FFCBBF61F9}"/>
          </ac:picMkLst>
        </pc:picChg>
      </pc:sldChg>
      <pc:sldChg chg="modSp add del mod ord">
        <pc:chgData name="Abdourahmane DIALLO" userId="4760343351f3e6f7" providerId="LiveId" clId="{848DE33A-D904-46AC-8351-8247AC58D2CC}" dt="2024-06-13T19:02:52.952" v="7646"/>
        <pc:sldMkLst>
          <pc:docMk/>
          <pc:sldMk cId="2517541613" sldId="486"/>
        </pc:sldMkLst>
        <pc:spChg chg="mod">
          <ac:chgData name="Abdourahmane DIALLO" userId="4760343351f3e6f7" providerId="LiveId" clId="{848DE33A-D904-46AC-8351-8247AC58D2CC}" dt="2024-06-11T11:57:34.736" v="1629" actId="20577"/>
          <ac:spMkLst>
            <pc:docMk/>
            <pc:sldMk cId="2517541613" sldId="486"/>
            <ac:spMk id="6" creationId="{9D3803B6-752E-8BEB-4094-1394F605F190}"/>
          </ac:spMkLst>
        </pc:spChg>
      </pc:sldChg>
      <pc:sldChg chg="addSp delSp modSp mod">
        <pc:chgData name="Abdourahmane DIALLO" userId="4760343351f3e6f7" providerId="LiveId" clId="{848DE33A-D904-46AC-8351-8247AC58D2CC}" dt="2024-06-17T14:34:42.428" v="11304" actId="20577"/>
        <pc:sldMkLst>
          <pc:docMk/>
          <pc:sldMk cId="2669325335" sldId="487"/>
        </pc:sldMkLst>
        <pc:spChg chg="mod">
          <ac:chgData name="Abdourahmane DIALLO" userId="4760343351f3e6f7" providerId="LiveId" clId="{848DE33A-D904-46AC-8351-8247AC58D2CC}" dt="2024-06-12T12:29:43.869" v="6297" actId="2711"/>
          <ac:spMkLst>
            <pc:docMk/>
            <pc:sldMk cId="2669325335" sldId="487"/>
            <ac:spMk id="3" creationId="{00000000-0000-0000-0000-000000000000}"/>
          </ac:spMkLst>
        </pc:spChg>
        <pc:spChg chg="add mod">
          <ac:chgData name="Abdourahmane DIALLO" userId="4760343351f3e6f7" providerId="LiveId" clId="{848DE33A-D904-46AC-8351-8247AC58D2CC}" dt="2024-06-12T12:29:43.869" v="6297" actId="2711"/>
          <ac:spMkLst>
            <pc:docMk/>
            <pc:sldMk cId="2669325335" sldId="487"/>
            <ac:spMk id="6" creationId="{72DAACE4-6E0A-6433-672D-9C350162E9E3}"/>
          </ac:spMkLst>
        </pc:spChg>
        <pc:spChg chg="add mod">
          <ac:chgData name="Abdourahmane DIALLO" userId="4760343351f3e6f7" providerId="LiveId" clId="{848DE33A-D904-46AC-8351-8247AC58D2CC}" dt="2024-06-12T12:29:43.869" v="6297" actId="2711"/>
          <ac:spMkLst>
            <pc:docMk/>
            <pc:sldMk cId="2669325335" sldId="487"/>
            <ac:spMk id="7" creationId="{000E5B7C-F632-D93A-DE6B-4431C43BBA35}"/>
          </ac:spMkLst>
        </pc:spChg>
        <pc:spChg chg="add del mod">
          <ac:chgData name="Abdourahmane DIALLO" userId="4760343351f3e6f7" providerId="LiveId" clId="{848DE33A-D904-46AC-8351-8247AC58D2CC}" dt="2024-06-12T12:39:02.608" v="6384" actId="478"/>
          <ac:spMkLst>
            <pc:docMk/>
            <pc:sldMk cId="2669325335" sldId="487"/>
            <ac:spMk id="8" creationId="{4EACE470-3D7A-9B34-4FBE-A9A5AC2BFDFA}"/>
          </ac:spMkLst>
        </pc:spChg>
        <pc:spChg chg="del">
          <ac:chgData name="Abdourahmane DIALLO" userId="4760343351f3e6f7" providerId="LiveId" clId="{848DE33A-D904-46AC-8351-8247AC58D2CC}" dt="2024-06-11T12:04:12.686" v="1680" actId="478"/>
          <ac:spMkLst>
            <pc:docMk/>
            <pc:sldMk cId="2669325335" sldId="487"/>
            <ac:spMk id="8" creationId="{CF5CF872-29EA-5828-F0E9-5F139C60ABB3}"/>
          </ac:spMkLst>
        </pc:spChg>
        <pc:spChg chg="add mod">
          <ac:chgData name="Abdourahmane DIALLO" userId="4760343351f3e6f7" providerId="LiveId" clId="{848DE33A-D904-46AC-8351-8247AC58D2CC}" dt="2024-06-17T14:34:42.428" v="11304" actId="20577"/>
          <ac:spMkLst>
            <pc:docMk/>
            <pc:sldMk cId="2669325335" sldId="487"/>
            <ac:spMk id="10" creationId="{C97767EA-CC99-BD7E-1AF1-80D970603CE3}"/>
          </ac:spMkLst>
        </pc:spChg>
        <pc:spChg chg="del mod">
          <ac:chgData name="Abdourahmane DIALLO" userId="4760343351f3e6f7" providerId="LiveId" clId="{848DE33A-D904-46AC-8351-8247AC58D2CC}" dt="2024-06-12T12:38:47.588" v="6382" actId="478"/>
          <ac:spMkLst>
            <pc:docMk/>
            <pc:sldMk cId="2669325335" sldId="487"/>
            <ac:spMk id="13" creationId="{BC64B6A5-CDC1-6726-39C9-B87DDDA7DBB9}"/>
          </ac:spMkLst>
        </pc:spChg>
        <pc:spChg chg="del">
          <ac:chgData name="Abdourahmane DIALLO" userId="4760343351f3e6f7" providerId="LiveId" clId="{848DE33A-D904-46AC-8351-8247AC58D2CC}" dt="2024-06-12T12:29:37.892" v="6295" actId="478"/>
          <ac:spMkLst>
            <pc:docMk/>
            <pc:sldMk cId="2669325335" sldId="487"/>
            <ac:spMk id="15" creationId="{BF7EE4B4-E8B8-E69E-130D-FB034EA2D436}"/>
          </ac:spMkLst>
        </pc:spChg>
        <pc:spChg chg="mod">
          <ac:chgData name="Abdourahmane DIALLO" userId="4760343351f3e6f7" providerId="LiveId" clId="{848DE33A-D904-46AC-8351-8247AC58D2CC}" dt="2024-06-12T12:29:43.869" v="6297" actId="2711"/>
          <ac:spMkLst>
            <pc:docMk/>
            <pc:sldMk cId="2669325335" sldId="487"/>
            <ac:spMk id="26" creationId="{864C18A0-EFD8-4D60-B0B3-D024B11D0AB0}"/>
          </ac:spMkLst>
        </pc:spChg>
        <pc:grpChg chg="mod">
          <ac:chgData name="Abdourahmane DIALLO" userId="4760343351f3e6f7" providerId="LiveId" clId="{848DE33A-D904-46AC-8351-8247AC58D2CC}" dt="2024-06-12T12:29:43.869" v="6297" actId="2711"/>
          <ac:grpSpMkLst>
            <pc:docMk/>
            <pc:sldMk cId="2669325335" sldId="487"/>
            <ac:grpSpMk id="2" creationId="{A1C76BD0-DEE9-0CDB-A265-26DDDE1350F9}"/>
          </ac:grpSpMkLst>
        </pc:grpChg>
        <pc:picChg chg="del mod">
          <ac:chgData name="Abdourahmane DIALLO" userId="4760343351f3e6f7" providerId="LiveId" clId="{848DE33A-D904-46AC-8351-8247AC58D2CC}" dt="2024-06-12T12:39:07.724" v="6386" actId="478"/>
          <ac:picMkLst>
            <pc:docMk/>
            <pc:sldMk cId="2669325335" sldId="487"/>
            <ac:picMk id="9" creationId="{9EDE25A5-86AB-EE32-D2F9-2F5B162999EE}"/>
          </ac:picMkLst>
        </pc:picChg>
        <pc:picChg chg="add mod">
          <ac:chgData name="Abdourahmane DIALLO" userId="4760343351f3e6f7" providerId="LiveId" clId="{848DE33A-D904-46AC-8351-8247AC58D2CC}" dt="2024-06-12T12:39:21.079" v="6388"/>
          <ac:picMkLst>
            <pc:docMk/>
            <pc:sldMk cId="2669325335" sldId="487"/>
            <ac:picMk id="11" creationId="{6B25DC9E-8B76-F436-AB71-20126D784B2B}"/>
          </ac:picMkLst>
        </pc:picChg>
        <pc:picChg chg="add mod">
          <ac:chgData name="Abdourahmane DIALLO" userId="4760343351f3e6f7" providerId="LiveId" clId="{848DE33A-D904-46AC-8351-8247AC58D2CC}" dt="2024-06-12T12:39:21.079" v="6388"/>
          <ac:picMkLst>
            <pc:docMk/>
            <pc:sldMk cId="2669325335" sldId="487"/>
            <ac:picMk id="12" creationId="{79A7DF27-4341-2883-551A-9CB7A107274B}"/>
          </ac:picMkLst>
        </pc:picChg>
        <pc:picChg chg="mod">
          <ac:chgData name="Abdourahmane DIALLO" userId="4760343351f3e6f7" providerId="LiveId" clId="{848DE33A-D904-46AC-8351-8247AC58D2CC}" dt="2024-06-12T12:29:43.869" v="6297" actId="2711"/>
          <ac:picMkLst>
            <pc:docMk/>
            <pc:sldMk cId="2669325335" sldId="487"/>
            <ac:picMk id="1026" creationId="{D8CBBAF5-F834-0DD8-A09A-A984A018F860}"/>
          </ac:picMkLst>
        </pc:picChg>
        <pc:picChg chg="mod">
          <ac:chgData name="Abdourahmane DIALLO" userId="4760343351f3e6f7" providerId="LiveId" clId="{848DE33A-D904-46AC-8351-8247AC58D2CC}" dt="2024-06-12T12:29:43.869" v="6297" actId="2711"/>
          <ac:picMkLst>
            <pc:docMk/>
            <pc:sldMk cId="2669325335" sldId="487"/>
            <ac:picMk id="1028" creationId="{891622C6-036C-335C-725E-42E7F1231AEF}"/>
          </ac:picMkLst>
        </pc:picChg>
        <pc:picChg chg="mod">
          <ac:chgData name="Abdourahmane DIALLO" userId="4760343351f3e6f7" providerId="LiveId" clId="{848DE33A-D904-46AC-8351-8247AC58D2CC}" dt="2024-06-12T12:29:43.869" v="6297" actId="2711"/>
          <ac:picMkLst>
            <pc:docMk/>
            <pc:sldMk cId="2669325335" sldId="487"/>
            <ac:picMk id="1030" creationId="{81BA358D-DA2E-4231-DCAA-FB091A636824}"/>
          </ac:picMkLst>
        </pc:picChg>
        <pc:picChg chg="del mod">
          <ac:chgData name="Abdourahmane DIALLO" userId="4760343351f3e6f7" providerId="LiveId" clId="{848DE33A-D904-46AC-8351-8247AC58D2CC}" dt="2024-06-12T12:39:05.925" v="6385" actId="478"/>
          <ac:picMkLst>
            <pc:docMk/>
            <pc:sldMk cId="2669325335" sldId="487"/>
            <ac:picMk id="4098" creationId="{8C602A3D-6DD1-F41C-10F8-A6EF90C32765}"/>
          </ac:picMkLst>
        </pc:picChg>
      </pc:sldChg>
      <pc:sldChg chg="addSp delSp modSp mod modNotesTx">
        <pc:chgData name="Abdourahmane DIALLO" userId="4760343351f3e6f7" providerId="LiveId" clId="{848DE33A-D904-46AC-8351-8247AC58D2CC}" dt="2024-06-16T13:07:08.023" v="10775" actId="12"/>
        <pc:sldMkLst>
          <pc:docMk/>
          <pc:sldMk cId="335790960" sldId="488"/>
        </pc:sldMkLst>
        <pc:spChg chg="mod">
          <ac:chgData name="Abdourahmane DIALLO" userId="4760343351f3e6f7" providerId="LiveId" clId="{848DE33A-D904-46AC-8351-8247AC58D2CC}" dt="2024-06-12T12:31:01.433" v="6309" actId="2711"/>
          <ac:spMkLst>
            <pc:docMk/>
            <pc:sldMk cId="335790960" sldId="488"/>
            <ac:spMk id="3" creationId="{00000000-0000-0000-0000-000000000000}"/>
          </ac:spMkLst>
        </pc:spChg>
        <pc:spChg chg="add mod">
          <ac:chgData name="Abdourahmane DIALLO" userId="4760343351f3e6f7" providerId="LiveId" clId="{848DE33A-D904-46AC-8351-8247AC58D2CC}" dt="2024-06-12T12:31:01.433" v="6309" actId="2711"/>
          <ac:spMkLst>
            <pc:docMk/>
            <pc:sldMk cId="335790960" sldId="488"/>
            <ac:spMk id="5" creationId="{85D72CCC-7354-096B-7E6C-660470EDE8E5}"/>
          </ac:spMkLst>
        </pc:spChg>
        <pc:spChg chg="mod">
          <ac:chgData name="Abdourahmane DIALLO" userId="4760343351f3e6f7" providerId="LiveId" clId="{848DE33A-D904-46AC-8351-8247AC58D2CC}" dt="2024-06-12T12:31:01.433" v="6309" actId="2711"/>
          <ac:spMkLst>
            <pc:docMk/>
            <pc:sldMk cId="335790960" sldId="488"/>
            <ac:spMk id="6" creationId="{B1785D59-115C-A4AE-F650-E796DE9CBEC2}"/>
          </ac:spMkLst>
        </pc:spChg>
        <pc:spChg chg="del">
          <ac:chgData name="Abdourahmane DIALLO" userId="4760343351f3e6f7" providerId="LiveId" clId="{848DE33A-D904-46AC-8351-8247AC58D2CC}" dt="2024-06-11T12:05:22.154" v="1703" actId="478"/>
          <ac:spMkLst>
            <pc:docMk/>
            <pc:sldMk cId="335790960" sldId="488"/>
            <ac:spMk id="7" creationId="{4DE5372B-A85B-FD71-E7C3-50578F3F75FF}"/>
          </ac:spMkLst>
        </pc:spChg>
        <pc:spChg chg="del mod">
          <ac:chgData name="Abdourahmane DIALLO" userId="4760343351f3e6f7" providerId="LiveId" clId="{848DE33A-D904-46AC-8351-8247AC58D2CC}" dt="2024-06-12T12:53:00.996" v="6595" actId="478"/>
          <ac:spMkLst>
            <pc:docMk/>
            <pc:sldMk cId="335790960" sldId="488"/>
            <ac:spMk id="8" creationId="{4D06B3B4-D575-E7C2-14B7-932DE6BB0DF9}"/>
          </ac:spMkLst>
        </pc:spChg>
        <pc:spChg chg="del mod">
          <ac:chgData name="Abdourahmane DIALLO" userId="4760343351f3e6f7" providerId="LiveId" clId="{848DE33A-D904-46AC-8351-8247AC58D2CC}" dt="2024-06-12T12:53:03.791" v="6597" actId="478"/>
          <ac:spMkLst>
            <pc:docMk/>
            <pc:sldMk cId="335790960" sldId="488"/>
            <ac:spMk id="9" creationId="{F9D110D5-C873-4046-4525-F4A000865A21}"/>
          </ac:spMkLst>
        </pc:spChg>
        <pc:spChg chg="mod">
          <ac:chgData name="Abdourahmane DIALLO" userId="4760343351f3e6f7" providerId="LiveId" clId="{848DE33A-D904-46AC-8351-8247AC58D2CC}" dt="2024-06-16T13:07:08.023" v="10775" actId="12"/>
          <ac:spMkLst>
            <pc:docMk/>
            <pc:sldMk cId="335790960" sldId="488"/>
            <ac:spMk id="10" creationId="{B803688D-B222-C625-BE27-DA391B608339}"/>
          </ac:spMkLst>
        </pc:spChg>
        <pc:spChg chg="del mod">
          <ac:chgData name="Abdourahmane DIALLO" userId="4760343351f3e6f7" providerId="LiveId" clId="{848DE33A-D904-46AC-8351-8247AC58D2CC}" dt="2024-06-12T12:53:02.373" v="6596" actId="478"/>
          <ac:spMkLst>
            <pc:docMk/>
            <pc:sldMk cId="335790960" sldId="488"/>
            <ac:spMk id="11" creationId="{578DA66C-A86D-B724-A04B-987E0FBA0031}"/>
          </ac:spMkLst>
        </pc:spChg>
        <pc:spChg chg="del mod">
          <ac:chgData name="Abdourahmane DIALLO" userId="4760343351f3e6f7" providerId="LiveId" clId="{848DE33A-D904-46AC-8351-8247AC58D2CC}" dt="2024-06-12T12:52:55.955" v="6593" actId="478"/>
          <ac:spMkLst>
            <pc:docMk/>
            <pc:sldMk cId="335790960" sldId="488"/>
            <ac:spMk id="14" creationId="{ECBB7DD7-4B0D-9A49-521A-65D3E6598651}"/>
          </ac:spMkLst>
        </pc:spChg>
        <pc:spChg chg="del mod">
          <ac:chgData name="Abdourahmane DIALLO" userId="4760343351f3e6f7" providerId="LiveId" clId="{848DE33A-D904-46AC-8351-8247AC58D2CC}" dt="2024-06-12T12:52:55.955" v="6593" actId="478"/>
          <ac:spMkLst>
            <pc:docMk/>
            <pc:sldMk cId="335790960" sldId="488"/>
            <ac:spMk id="16" creationId="{88AC1042-A166-4390-61CF-79BF963B2B4E}"/>
          </ac:spMkLst>
        </pc:spChg>
        <pc:spChg chg="del mod">
          <ac:chgData name="Abdourahmane DIALLO" userId="4760343351f3e6f7" providerId="LiveId" clId="{848DE33A-D904-46AC-8351-8247AC58D2CC}" dt="2024-06-12T12:52:55.955" v="6593" actId="478"/>
          <ac:spMkLst>
            <pc:docMk/>
            <pc:sldMk cId="335790960" sldId="488"/>
            <ac:spMk id="17" creationId="{E30ACB4F-D0F5-217A-17AE-A3AD1AB8DF87}"/>
          </ac:spMkLst>
        </pc:spChg>
        <pc:spChg chg="del mod">
          <ac:chgData name="Abdourahmane DIALLO" userId="4760343351f3e6f7" providerId="LiveId" clId="{848DE33A-D904-46AC-8351-8247AC58D2CC}" dt="2024-06-12T12:52:55.955" v="6593" actId="478"/>
          <ac:spMkLst>
            <pc:docMk/>
            <pc:sldMk cId="335790960" sldId="488"/>
            <ac:spMk id="19" creationId="{37CC9B91-2402-F69B-BA46-F66DB1233913}"/>
          </ac:spMkLst>
        </pc:spChg>
        <pc:spChg chg="del mod">
          <ac:chgData name="Abdourahmane DIALLO" userId="4760343351f3e6f7" providerId="LiveId" clId="{848DE33A-D904-46AC-8351-8247AC58D2CC}" dt="2024-06-12T12:52:55.955" v="6593" actId="478"/>
          <ac:spMkLst>
            <pc:docMk/>
            <pc:sldMk cId="335790960" sldId="488"/>
            <ac:spMk id="21" creationId="{3A7CD093-B656-7D74-5E45-12417FAB43D3}"/>
          </ac:spMkLst>
        </pc:spChg>
        <pc:spChg chg="del mod">
          <ac:chgData name="Abdourahmane DIALLO" userId="4760343351f3e6f7" providerId="LiveId" clId="{848DE33A-D904-46AC-8351-8247AC58D2CC}" dt="2024-06-12T12:52:55.955" v="6593" actId="478"/>
          <ac:spMkLst>
            <pc:docMk/>
            <pc:sldMk cId="335790960" sldId="488"/>
            <ac:spMk id="22" creationId="{49214DCE-F8FF-4494-CB49-8E1D328B4BB9}"/>
          </ac:spMkLst>
        </pc:spChg>
        <pc:spChg chg="del mod">
          <ac:chgData name="Abdourahmane DIALLO" userId="4760343351f3e6f7" providerId="LiveId" clId="{848DE33A-D904-46AC-8351-8247AC58D2CC}" dt="2024-06-12T12:52:55.955" v="6593" actId="478"/>
          <ac:spMkLst>
            <pc:docMk/>
            <pc:sldMk cId="335790960" sldId="488"/>
            <ac:spMk id="23" creationId="{08B8F6C6-63F4-8BEB-4D2A-3338C387321E}"/>
          </ac:spMkLst>
        </pc:spChg>
        <pc:spChg chg="del mod">
          <ac:chgData name="Abdourahmane DIALLO" userId="4760343351f3e6f7" providerId="LiveId" clId="{848DE33A-D904-46AC-8351-8247AC58D2CC}" dt="2024-06-12T12:52:55.955" v="6593" actId="478"/>
          <ac:spMkLst>
            <pc:docMk/>
            <pc:sldMk cId="335790960" sldId="488"/>
            <ac:spMk id="24" creationId="{97E0E603-51AF-823A-93A0-429AD8525BE9}"/>
          </ac:spMkLst>
        </pc:spChg>
        <pc:spChg chg="del mod">
          <ac:chgData name="Abdourahmane DIALLO" userId="4760343351f3e6f7" providerId="LiveId" clId="{848DE33A-D904-46AC-8351-8247AC58D2CC}" dt="2024-06-12T12:52:55.955" v="6593" actId="478"/>
          <ac:spMkLst>
            <pc:docMk/>
            <pc:sldMk cId="335790960" sldId="488"/>
            <ac:spMk id="25" creationId="{944F2B5A-1DC6-BE74-D683-500B368DD9B2}"/>
          </ac:spMkLst>
        </pc:spChg>
        <pc:spChg chg="mod">
          <ac:chgData name="Abdourahmane DIALLO" userId="4760343351f3e6f7" providerId="LiveId" clId="{848DE33A-D904-46AC-8351-8247AC58D2CC}" dt="2024-06-12T12:31:01.433" v="6309" actId="2711"/>
          <ac:spMkLst>
            <pc:docMk/>
            <pc:sldMk cId="335790960" sldId="488"/>
            <ac:spMk id="26" creationId="{864C18A0-EFD8-4D60-B0B3-D024B11D0AB0}"/>
          </ac:spMkLst>
        </pc:spChg>
        <pc:spChg chg="del mod">
          <ac:chgData name="Abdourahmane DIALLO" userId="4760343351f3e6f7" providerId="LiveId" clId="{848DE33A-D904-46AC-8351-8247AC58D2CC}" dt="2024-06-12T12:52:58.085" v="6594" actId="478"/>
          <ac:spMkLst>
            <pc:docMk/>
            <pc:sldMk cId="335790960" sldId="488"/>
            <ac:spMk id="27" creationId="{7588D919-D00B-43FB-2EDB-59E0826FDD71}"/>
          </ac:spMkLst>
        </pc:spChg>
        <pc:spChg chg="del mod">
          <ac:chgData name="Abdourahmane DIALLO" userId="4760343351f3e6f7" providerId="LiveId" clId="{848DE33A-D904-46AC-8351-8247AC58D2CC}" dt="2024-06-12T12:52:58.085" v="6594" actId="478"/>
          <ac:spMkLst>
            <pc:docMk/>
            <pc:sldMk cId="335790960" sldId="488"/>
            <ac:spMk id="28" creationId="{F6EAA216-D3D8-5FC5-F367-E0BE66AB36E3}"/>
          </ac:spMkLst>
        </pc:spChg>
        <pc:spChg chg="del mod">
          <ac:chgData name="Abdourahmane DIALLO" userId="4760343351f3e6f7" providerId="LiveId" clId="{848DE33A-D904-46AC-8351-8247AC58D2CC}" dt="2024-06-12T12:47:13.734" v="6490" actId="478"/>
          <ac:spMkLst>
            <pc:docMk/>
            <pc:sldMk cId="335790960" sldId="488"/>
            <ac:spMk id="29" creationId="{585C4534-40A6-575E-D462-3E1FA669DD9F}"/>
          </ac:spMkLst>
        </pc:spChg>
        <pc:picChg chg="add mod">
          <ac:chgData name="Abdourahmane DIALLO" userId="4760343351f3e6f7" providerId="LiveId" clId="{848DE33A-D904-46AC-8351-8247AC58D2CC}" dt="2024-06-13T19:39:55.399" v="7788"/>
          <ac:picMkLst>
            <pc:docMk/>
            <pc:sldMk cId="335790960" sldId="488"/>
            <ac:picMk id="2" creationId="{D9C16A9B-7300-154B-F205-B52C3FBB934A}"/>
          </ac:picMkLst>
        </pc:picChg>
        <pc:picChg chg="del mod">
          <ac:chgData name="Abdourahmane DIALLO" userId="4760343351f3e6f7" providerId="LiveId" clId="{848DE33A-D904-46AC-8351-8247AC58D2CC}" dt="2024-06-13T19:39:54.917" v="7787" actId="478"/>
          <ac:picMkLst>
            <pc:docMk/>
            <pc:sldMk cId="335790960" sldId="488"/>
            <ac:picMk id="12" creationId="{AFAC29D4-4042-147A-2BEB-7AC50E6B3317}"/>
          </ac:picMkLst>
        </pc:picChg>
        <pc:picChg chg="del mod">
          <ac:chgData name="Abdourahmane DIALLO" userId="4760343351f3e6f7" providerId="LiveId" clId="{848DE33A-D904-46AC-8351-8247AC58D2CC}" dt="2024-06-12T12:52:54.045" v="6592" actId="478"/>
          <ac:picMkLst>
            <pc:docMk/>
            <pc:sldMk cId="335790960" sldId="488"/>
            <ac:picMk id="13" creationId="{7EAADDE3-D35B-FB1F-C41C-8EFAE17CFE0F}"/>
          </ac:picMkLst>
        </pc:picChg>
        <pc:picChg chg="mod">
          <ac:chgData name="Abdourahmane DIALLO" userId="4760343351f3e6f7" providerId="LiveId" clId="{848DE33A-D904-46AC-8351-8247AC58D2CC}" dt="2024-06-12T12:31:01.433" v="6309" actId="2711"/>
          <ac:picMkLst>
            <pc:docMk/>
            <pc:sldMk cId="335790960" sldId="488"/>
            <ac:picMk id="9218" creationId="{CA52A9EE-60BF-811F-FE4E-1EF422750A01}"/>
          </ac:picMkLst>
        </pc:picChg>
        <pc:cxnChg chg="del mod">
          <ac:chgData name="Abdourahmane DIALLO" userId="4760343351f3e6f7" providerId="LiveId" clId="{848DE33A-D904-46AC-8351-8247AC58D2CC}" dt="2024-06-12T12:47:21.327" v="6492" actId="478"/>
          <ac:cxnSpMkLst>
            <pc:docMk/>
            <pc:sldMk cId="335790960" sldId="488"/>
            <ac:cxnSpMk id="2" creationId="{FF621631-6D67-7572-236C-777D4E1A9279}"/>
          </ac:cxnSpMkLst>
        </pc:cxnChg>
        <pc:cxnChg chg="del mod">
          <ac:chgData name="Abdourahmane DIALLO" userId="4760343351f3e6f7" providerId="LiveId" clId="{848DE33A-D904-46AC-8351-8247AC58D2CC}" dt="2024-06-12T12:47:15.016" v="6491" actId="478"/>
          <ac:cxnSpMkLst>
            <pc:docMk/>
            <pc:sldMk cId="335790960" sldId="488"/>
            <ac:cxnSpMk id="4" creationId="{0B861051-E1FE-7BAC-DB02-9F27292DC801}"/>
          </ac:cxnSpMkLst>
        </pc:cxnChg>
      </pc:sldChg>
      <pc:sldChg chg="del">
        <pc:chgData name="Abdourahmane DIALLO" userId="4760343351f3e6f7" providerId="LiveId" clId="{848DE33A-D904-46AC-8351-8247AC58D2CC}" dt="2024-06-11T09:20:16.958" v="908" actId="47"/>
        <pc:sldMkLst>
          <pc:docMk/>
          <pc:sldMk cId="1407546629" sldId="489"/>
        </pc:sldMkLst>
      </pc:sldChg>
      <pc:sldChg chg="del">
        <pc:chgData name="Abdourahmane DIALLO" userId="4760343351f3e6f7" providerId="LiveId" clId="{848DE33A-D904-46AC-8351-8247AC58D2CC}" dt="2024-06-11T09:20:18.422" v="909" actId="47"/>
        <pc:sldMkLst>
          <pc:docMk/>
          <pc:sldMk cId="396223163" sldId="490"/>
        </pc:sldMkLst>
      </pc:sldChg>
      <pc:sldChg chg="modSp mod">
        <pc:chgData name="Abdourahmane DIALLO" userId="4760343351f3e6f7" providerId="LiveId" clId="{848DE33A-D904-46AC-8351-8247AC58D2CC}" dt="2024-06-16T13:11:16.205" v="10839" actId="403"/>
        <pc:sldMkLst>
          <pc:docMk/>
          <pc:sldMk cId="385884973" sldId="491"/>
        </pc:sldMkLst>
        <pc:spChg chg="mod">
          <ac:chgData name="Abdourahmane DIALLO" userId="4760343351f3e6f7" providerId="LiveId" clId="{848DE33A-D904-46AC-8351-8247AC58D2CC}" dt="2024-06-12T12:32:40.772" v="6325" actId="2711"/>
          <ac:spMkLst>
            <pc:docMk/>
            <pc:sldMk cId="385884973" sldId="491"/>
            <ac:spMk id="2" creationId="{555A021E-068E-DED7-ECCC-B4285C83D2D6}"/>
          </ac:spMkLst>
        </pc:spChg>
        <pc:spChg chg="mod">
          <ac:chgData name="Abdourahmane DIALLO" userId="4760343351f3e6f7" providerId="LiveId" clId="{848DE33A-D904-46AC-8351-8247AC58D2CC}" dt="2024-06-16T13:11:16.205" v="10839" actId="403"/>
          <ac:spMkLst>
            <pc:docMk/>
            <pc:sldMk cId="385884973" sldId="491"/>
            <ac:spMk id="3" creationId="{3039CAEB-57CE-78D9-9B9F-2A45F3278104}"/>
          </ac:spMkLst>
        </pc:spChg>
        <pc:spChg chg="mod">
          <ac:chgData name="Abdourahmane DIALLO" userId="4760343351f3e6f7" providerId="LiveId" clId="{848DE33A-D904-46AC-8351-8247AC58D2CC}" dt="2024-06-12T12:32:40.772" v="6325" actId="2711"/>
          <ac:spMkLst>
            <pc:docMk/>
            <pc:sldMk cId="385884973" sldId="491"/>
            <ac:spMk id="5" creationId="{A6A8298A-2937-35DA-D85C-6472219DC67F}"/>
          </ac:spMkLst>
        </pc:spChg>
      </pc:sldChg>
      <pc:sldChg chg="addSp delSp modSp mod">
        <pc:chgData name="Abdourahmane DIALLO" userId="4760343351f3e6f7" providerId="LiveId" clId="{848DE33A-D904-46AC-8351-8247AC58D2CC}" dt="2024-06-12T12:32:19.735" v="6321" actId="2711"/>
        <pc:sldMkLst>
          <pc:docMk/>
          <pc:sldMk cId="1986970809" sldId="492"/>
        </pc:sldMkLst>
        <pc:spChg chg="mod">
          <ac:chgData name="Abdourahmane DIALLO" userId="4760343351f3e6f7" providerId="LiveId" clId="{848DE33A-D904-46AC-8351-8247AC58D2CC}" dt="2024-06-12T12:32:19.735" v="6321" actId="2711"/>
          <ac:spMkLst>
            <pc:docMk/>
            <pc:sldMk cId="1986970809" sldId="492"/>
            <ac:spMk id="2" creationId="{D8B93CE9-EF3B-7C1F-A260-426FFEA29793}"/>
          </ac:spMkLst>
        </pc:spChg>
        <pc:spChg chg="add mod">
          <ac:chgData name="Abdourahmane DIALLO" userId="4760343351f3e6f7" providerId="LiveId" clId="{848DE33A-D904-46AC-8351-8247AC58D2CC}" dt="2024-06-12T12:32:19.735" v="6321" actId="2711"/>
          <ac:spMkLst>
            <pc:docMk/>
            <pc:sldMk cId="1986970809" sldId="492"/>
            <ac:spMk id="3" creationId="{DDD6121C-88A1-2ACE-6393-B418EE3D64D4}"/>
          </ac:spMkLst>
        </pc:spChg>
        <pc:spChg chg="add del">
          <ac:chgData name="Abdourahmane DIALLO" userId="4760343351f3e6f7" providerId="LiveId" clId="{848DE33A-D904-46AC-8351-8247AC58D2CC}" dt="2024-06-11T15:17:32.599" v="3957" actId="22"/>
          <ac:spMkLst>
            <pc:docMk/>
            <pc:sldMk cId="1986970809" sldId="492"/>
            <ac:spMk id="5" creationId="{6449B386-962A-343D-8E89-2F7898F0D8EC}"/>
          </ac:spMkLst>
        </pc:spChg>
        <pc:spChg chg="add mod">
          <ac:chgData name="Abdourahmane DIALLO" userId="4760343351f3e6f7" providerId="LiveId" clId="{848DE33A-D904-46AC-8351-8247AC58D2CC}" dt="2024-06-12T12:32:19.735" v="6321" actId="2711"/>
          <ac:spMkLst>
            <pc:docMk/>
            <pc:sldMk cId="1986970809" sldId="492"/>
            <ac:spMk id="6" creationId="{12641F74-34A4-F55E-420A-04264F5EC7EB}"/>
          </ac:spMkLst>
        </pc:spChg>
      </pc:sldChg>
      <pc:sldChg chg="del">
        <pc:chgData name="Abdourahmane DIALLO" userId="4760343351f3e6f7" providerId="LiveId" clId="{848DE33A-D904-46AC-8351-8247AC58D2CC}" dt="2024-06-11T11:57:02.106" v="1624" actId="47"/>
        <pc:sldMkLst>
          <pc:docMk/>
          <pc:sldMk cId="789200278" sldId="493"/>
        </pc:sldMkLst>
      </pc:sldChg>
      <pc:sldChg chg="addSp delSp modSp add del mod">
        <pc:chgData name="Abdourahmane DIALLO" userId="4760343351f3e6f7" providerId="LiveId" clId="{848DE33A-D904-46AC-8351-8247AC58D2CC}" dt="2024-06-16T13:14:36.692" v="10894" actId="47"/>
        <pc:sldMkLst>
          <pc:docMk/>
          <pc:sldMk cId="3620210624" sldId="494"/>
        </pc:sldMkLst>
        <pc:spChg chg="mod">
          <ac:chgData name="Abdourahmane DIALLO" userId="4760343351f3e6f7" providerId="LiveId" clId="{848DE33A-D904-46AC-8351-8247AC58D2CC}" dt="2024-06-14T07:29:10.813" v="8274" actId="2711"/>
          <ac:spMkLst>
            <pc:docMk/>
            <pc:sldMk cId="3620210624" sldId="494"/>
            <ac:spMk id="2" creationId="{557D3BB3-C34B-AE8B-7E94-EDF7A91EE44F}"/>
          </ac:spMkLst>
        </pc:spChg>
        <pc:spChg chg="add mod">
          <ac:chgData name="Abdourahmane DIALLO" userId="4760343351f3e6f7" providerId="LiveId" clId="{848DE33A-D904-46AC-8351-8247AC58D2CC}" dt="2024-06-14T07:29:10.813" v="8274" actId="2711"/>
          <ac:spMkLst>
            <pc:docMk/>
            <pc:sldMk cId="3620210624" sldId="494"/>
            <ac:spMk id="3" creationId="{9CFF6B30-237A-0F5D-FDF3-87B4585173AD}"/>
          </ac:spMkLst>
        </pc:spChg>
        <pc:spChg chg="add del mod">
          <ac:chgData name="Abdourahmane DIALLO" userId="4760343351f3e6f7" providerId="LiveId" clId="{848DE33A-D904-46AC-8351-8247AC58D2CC}" dt="2024-06-11T09:05:05.723" v="866" actId="478"/>
          <ac:spMkLst>
            <pc:docMk/>
            <pc:sldMk cId="3620210624" sldId="494"/>
            <ac:spMk id="3" creationId="{C2D6CD8C-B0AB-235A-F8FD-71CEB04E0562}"/>
          </ac:spMkLst>
        </pc:spChg>
        <pc:spChg chg="add mod">
          <ac:chgData name="Abdourahmane DIALLO" userId="4760343351f3e6f7" providerId="LiveId" clId="{848DE33A-D904-46AC-8351-8247AC58D2CC}" dt="2024-06-14T07:29:10.813" v="8274" actId="2711"/>
          <ac:spMkLst>
            <pc:docMk/>
            <pc:sldMk cId="3620210624" sldId="494"/>
            <ac:spMk id="5" creationId="{587FFA05-0B64-6E90-E2BF-9A349109998E}"/>
          </ac:spMkLst>
        </pc:spChg>
        <pc:spChg chg="del mod">
          <ac:chgData name="Abdourahmane DIALLO" userId="4760343351f3e6f7" providerId="LiveId" clId="{848DE33A-D904-46AC-8351-8247AC58D2CC}" dt="2024-06-11T09:31:22.951" v="1004" actId="478"/>
          <ac:spMkLst>
            <pc:docMk/>
            <pc:sldMk cId="3620210624" sldId="494"/>
            <ac:spMk id="7" creationId="{EA79C5E0-B3FA-45FE-5E17-CB1932E48685}"/>
          </ac:spMkLst>
        </pc:spChg>
        <pc:spChg chg="mod">
          <ac:chgData name="Abdourahmane DIALLO" userId="4760343351f3e6f7" providerId="LiveId" clId="{848DE33A-D904-46AC-8351-8247AC58D2CC}" dt="2024-06-14T07:29:10.813" v="8274" actId="2711"/>
          <ac:spMkLst>
            <pc:docMk/>
            <pc:sldMk cId="3620210624" sldId="494"/>
            <ac:spMk id="22" creationId="{00000000-0000-0000-0000-000000000000}"/>
          </ac:spMkLst>
        </pc:spChg>
        <pc:picChg chg="add del mod">
          <ac:chgData name="Abdourahmane DIALLO" userId="4760343351f3e6f7" providerId="LiveId" clId="{848DE33A-D904-46AC-8351-8247AC58D2CC}" dt="2024-06-11T09:05:07.638" v="867" actId="478"/>
          <ac:picMkLst>
            <pc:docMk/>
            <pc:sldMk cId="3620210624" sldId="494"/>
            <ac:picMk id="4" creationId="{D44180FB-4593-F126-BA2B-C0F1577050ED}"/>
          </ac:picMkLst>
        </pc:picChg>
      </pc:sldChg>
      <pc:sldChg chg="add del">
        <pc:chgData name="Abdourahmane DIALLO" userId="4760343351f3e6f7" providerId="LiveId" clId="{848DE33A-D904-46AC-8351-8247AC58D2CC}" dt="2024-06-11T08:15:37.338" v="427" actId="47"/>
        <pc:sldMkLst>
          <pc:docMk/>
          <pc:sldMk cId="444762701" sldId="495"/>
        </pc:sldMkLst>
      </pc:sldChg>
      <pc:sldChg chg="addSp delSp modSp add del mod">
        <pc:chgData name="Abdourahmane DIALLO" userId="4760343351f3e6f7" providerId="LiveId" clId="{848DE33A-D904-46AC-8351-8247AC58D2CC}" dt="2024-06-11T08:07:32.638" v="407" actId="47"/>
        <pc:sldMkLst>
          <pc:docMk/>
          <pc:sldMk cId="2542383660" sldId="496"/>
        </pc:sldMkLst>
        <pc:spChg chg="del">
          <ac:chgData name="Abdourahmane DIALLO" userId="4760343351f3e6f7" providerId="LiveId" clId="{848DE33A-D904-46AC-8351-8247AC58D2CC}" dt="2024-06-11T08:02:31.973" v="322" actId="478"/>
          <ac:spMkLst>
            <pc:docMk/>
            <pc:sldMk cId="2542383660" sldId="496"/>
            <ac:spMk id="5" creationId="{9696CC9D-FB8F-7268-8C98-7206EDF34B73}"/>
          </ac:spMkLst>
        </pc:spChg>
        <pc:spChg chg="del">
          <ac:chgData name="Abdourahmane DIALLO" userId="4760343351f3e6f7" providerId="LiveId" clId="{848DE33A-D904-46AC-8351-8247AC58D2CC}" dt="2024-06-11T08:02:01.530" v="305" actId="478"/>
          <ac:spMkLst>
            <pc:docMk/>
            <pc:sldMk cId="2542383660" sldId="496"/>
            <ac:spMk id="17" creationId="{E27CF6E8-0292-A645-0B3F-694C877960FC}"/>
          </ac:spMkLst>
        </pc:spChg>
        <pc:spChg chg="del">
          <ac:chgData name="Abdourahmane DIALLO" userId="4760343351f3e6f7" providerId="LiveId" clId="{848DE33A-D904-46AC-8351-8247AC58D2CC}" dt="2024-06-11T08:02:21.185" v="316" actId="478"/>
          <ac:spMkLst>
            <pc:docMk/>
            <pc:sldMk cId="2542383660" sldId="496"/>
            <ac:spMk id="39" creationId="{B4313F98-5BC1-E1FA-29F5-343E616334E3}"/>
          </ac:spMkLst>
        </pc:spChg>
        <pc:spChg chg="del">
          <ac:chgData name="Abdourahmane DIALLO" userId="4760343351f3e6f7" providerId="LiveId" clId="{848DE33A-D904-46AC-8351-8247AC58D2CC}" dt="2024-06-11T08:02:22.617" v="317" actId="478"/>
          <ac:spMkLst>
            <pc:docMk/>
            <pc:sldMk cId="2542383660" sldId="496"/>
            <ac:spMk id="42" creationId="{78B71957-285B-6680-48DB-50B7495EAFE5}"/>
          </ac:spMkLst>
        </pc:spChg>
        <pc:spChg chg="del">
          <ac:chgData name="Abdourahmane DIALLO" userId="4760343351f3e6f7" providerId="LiveId" clId="{848DE33A-D904-46AC-8351-8247AC58D2CC}" dt="2024-06-11T08:02:23.571" v="318" actId="478"/>
          <ac:spMkLst>
            <pc:docMk/>
            <pc:sldMk cId="2542383660" sldId="496"/>
            <ac:spMk id="45" creationId="{94A67F25-0164-5EE5-282A-32AF8DD7CF30}"/>
          </ac:spMkLst>
        </pc:spChg>
        <pc:spChg chg="del">
          <ac:chgData name="Abdourahmane DIALLO" userId="4760343351f3e6f7" providerId="LiveId" clId="{848DE33A-D904-46AC-8351-8247AC58D2CC}" dt="2024-06-11T08:02:09.106" v="310" actId="478"/>
          <ac:spMkLst>
            <pc:docMk/>
            <pc:sldMk cId="2542383660" sldId="496"/>
            <ac:spMk id="47" creationId="{31CBC0FD-2712-46E0-3BC5-81D8031E8FCA}"/>
          </ac:spMkLst>
        </pc:spChg>
        <pc:spChg chg="del">
          <ac:chgData name="Abdourahmane DIALLO" userId="4760343351f3e6f7" providerId="LiveId" clId="{848DE33A-D904-46AC-8351-8247AC58D2CC}" dt="2024-06-11T08:02:00.471" v="304" actId="478"/>
          <ac:spMkLst>
            <pc:docMk/>
            <pc:sldMk cId="2542383660" sldId="496"/>
            <ac:spMk id="50" creationId="{18AD849F-9FE1-5D63-5ED4-F9866563B28A}"/>
          </ac:spMkLst>
        </pc:spChg>
        <pc:graphicFrameChg chg="add del mod">
          <ac:chgData name="Abdourahmane DIALLO" userId="4760343351f3e6f7" providerId="LiveId" clId="{848DE33A-D904-46AC-8351-8247AC58D2CC}" dt="2024-06-11T08:02:53.786" v="327" actId="1076"/>
          <ac:graphicFrameMkLst>
            <pc:docMk/>
            <pc:sldMk cId="2542383660" sldId="496"/>
            <ac:graphicFrameMk id="61" creationId="{8B62747D-23E7-36CB-A982-8465D838F743}"/>
          </ac:graphicFrameMkLst>
        </pc:graphicFrameChg>
        <pc:picChg chg="add mod">
          <ac:chgData name="Abdourahmane DIALLO" userId="4760343351f3e6f7" providerId="LiveId" clId="{848DE33A-D904-46AC-8351-8247AC58D2CC}" dt="2024-06-11T08:01:41.939" v="301"/>
          <ac:picMkLst>
            <pc:docMk/>
            <pc:sldMk cId="2542383660" sldId="496"/>
            <ac:picMk id="3" creationId="{97666EA2-7A18-D044-D615-0BF7C2EBC8C4}"/>
          </ac:picMkLst>
        </pc:picChg>
        <pc:picChg chg="del">
          <ac:chgData name="Abdourahmane DIALLO" userId="4760343351f3e6f7" providerId="LiveId" clId="{848DE33A-D904-46AC-8351-8247AC58D2CC}" dt="2024-06-11T08:02:30.294" v="321" actId="478"/>
          <ac:picMkLst>
            <pc:docMk/>
            <pc:sldMk cId="2542383660" sldId="496"/>
            <ac:picMk id="14" creationId="{BC76C1D0-A155-79A7-219F-095485E42EEF}"/>
          </ac:picMkLst>
        </pc:picChg>
        <pc:picChg chg="del">
          <ac:chgData name="Abdourahmane DIALLO" userId="4760343351f3e6f7" providerId="LiveId" clId="{848DE33A-D904-46AC-8351-8247AC58D2CC}" dt="2024-06-11T08:02:13.319" v="312" actId="478"/>
          <ac:picMkLst>
            <pc:docMk/>
            <pc:sldMk cId="2542383660" sldId="496"/>
            <ac:picMk id="40" creationId="{A53E943C-A519-D128-1786-812074D0A02D}"/>
          </ac:picMkLst>
        </pc:picChg>
        <pc:picChg chg="del">
          <ac:chgData name="Abdourahmane DIALLO" userId="4760343351f3e6f7" providerId="LiveId" clId="{848DE33A-D904-46AC-8351-8247AC58D2CC}" dt="2024-06-11T08:02:14.140" v="313" actId="478"/>
          <ac:picMkLst>
            <pc:docMk/>
            <pc:sldMk cId="2542383660" sldId="496"/>
            <ac:picMk id="43" creationId="{BB1800D1-9A40-849C-8377-296DCEFD8335}"/>
          </ac:picMkLst>
        </pc:picChg>
        <pc:picChg chg="del">
          <ac:chgData name="Abdourahmane DIALLO" userId="4760343351f3e6f7" providerId="LiveId" clId="{848DE33A-D904-46AC-8351-8247AC58D2CC}" dt="2024-06-11T08:02:15.135" v="314" actId="478"/>
          <ac:picMkLst>
            <pc:docMk/>
            <pc:sldMk cId="2542383660" sldId="496"/>
            <ac:picMk id="46" creationId="{DF986AF9-E950-3F34-36CF-367E1B641DA5}"/>
          </ac:picMkLst>
        </pc:picChg>
        <pc:picChg chg="del">
          <ac:chgData name="Abdourahmane DIALLO" userId="4760343351f3e6f7" providerId="LiveId" clId="{848DE33A-D904-46AC-8351-8247AC58D2CC}" dt="2024-06-11T08:02:10.059" v="311" actId="478"/>
          <ac:picMkLst>
            <pc:docMk/>
            <pc:sldMk cId="2542383660" sldId="496"/>
            <ac:picMk id="55" creationId="{5B7D411B-F23D-3219-C596-FCA033F5D6BD}"/>
          </ac:picMkLst>
        </pc:picChg>
        <pc:picChg chg="del">
          <ac:chgData name="Abdourahmane DIALLO" userId="4760343351f3e6f7" providerId="LiveId" clId="{848DE33A-D904-46AC-8351-8247AC58D2CC}" dt="2024-06-11T08:02:03.241" v="307" actId="478"/>
          <ac:picMkLst>
            <pc:docMk/>
            <pc:sldMk cId="2542383660" sldId="496"/>
            <ac:picMk id="60" creationId="{50C62973-43C6-53DB-F43C-FC6CA648CCE6}"/>
          </ac:picMkLst>
        </pc:picChg>
        <pc:picChg chg="del">
          <ac:chgData name="Abdourahmane DIALLO" userId="4760343351f3e6f7" providerId="LiveId" clId="{848DE33A-D904-46AC-8351-8247AC58D2CC}" dt="2024-06-11T08:02:24.557" v="319" actId="478"/>
          <ac:picMkLst>
            <pc:docMk/>
            <pc:sldMk cId="2542383660" sldId="496"/>
            <ac:picMk id="1026" creationId="{398C647C-EAFD-1F06-734D-060DF3B5202F}"/>
          </ac:picMkLst>
        </pc:picChg>
        <pc:picChg chg="del">
          <ac:chgData name="Abdourahmane DIALLO" userId="4760343351f3e6f7" providerId="LiveId" clId="{848DE33A-D904-46AC-8351-8247AC58D2CC}" dt="2024-06-11T08:02:02.456" v="306" actId="478"/>
          <ac:picMkLst>
            <pc:docMk/>
            <pc:sldMk cId="2542383660" sldId="496"/>
            <ac:picMk id="1028" creationId="{67728408-B0B6-DF82-7067-07D7DF922A17}"/>
          </ac:picMkLst>
        </pc:picChg>
        <pc:picChg chg="del">
          <ac:chgData name="Abdourahmane DIALLO" userId="4760343351f3e6f7" providerId="LiveId" clId="{848DE33A-D904-46AC-8351-8247AC58D2CC}" dt="2024-06-11T08:01:57.484" v="303" actId="478"/>
          <ac:picMkLst>
            <pc:docMk/>
            <pc:sldMk cId="2542383660" sldId="496"/>
            <ac:picMk id="1030" creationId="{25C879BF-D547-DC8E-AE45-25C2E0060ECF}"/>
          </ac:picMkLst>
        </pc:picChg>
      </pc:sldChg>
      <pc:sldChg chg="addSp delSp modSp add del mod modAnim">
        <pc:chgData name="Abdourahmane DIALLO" userId="4760343351f3e6f7" providerId="LiveId" clId="{848DE33A-D904-46AC-8351-8247AC58D2CC}" dt="2024-06-12T11:56:07.498" v="5864" actId="47"/>
        <pc:sldMkLst>
          <pc:docMk/>
          <pc:sldMk cId="1815665757" sldId="497"/>
        </pc:sldMkLst>
        <pc:spChg chg="del mod topLvl">
          <ac:chgData name="Abdourahmane DIALLO" userId="4760343351f3e6f7" providerId="LiveId" clId="{848DE33A-D904-46AC-8351-8247AC58D2CC}" dt="2024-06-12T11:35:11.211" v="5501" actId="478"/>
          <ac:spMkLst>
            <pc:docMk/>
            <pc:sldMk cId="1815665757" sldId="497"/>
            <ac:spMk id="7" creationId="{EEB00A7A-21FE-66D4-38C4-82B6D968224C}"/>
          </ac:spMkLst>
        </pc:spChg>
        <pc:spChg chg="del mod topLvl">
          <ac:chgData name="Abdourahmane DIALLO" userId="4760343351f3e6f7" providerId="LiveId" clId="{848DE33A-D904-46AC-8351-8247AC58D2CC}" dt="2024-06-12T11:35:09.834" v="5500" actId="478"/>
          <ac:spMkLst>
            <pc:docMk/>
            <pc:sldMk cId="1815665757" sldId="497"/>
            <ac:spMk id="10" creationId="{E5702F9B-2607-10C2-6CD7-88E638C49F58}"/>
          </ac:spMkLst>
        </pc:spChg>
        <pc:spChg chg="del mod topLvl">
          <ac:chgData name="Abdourahmane DIALLO" userId="4760343351f3e6f7" providerId="LiveId" clId="{848DE33A-D904-46AC-8351-8247AC58D2CC}" dt="2024-06-12T11:35:07.078" v="5498" actId="478"/>
          <ac:spMkLst>
            <pc:docMk/>
            <pc:sldMk cId="1815665757" sldId="497"/>
            <ac:spMk id="13" creationId="{17CFD497-3A67-C7E8-F915-11AA5C4C40FB}"/>
          </ac:spMkLst>
        </pc:spChg>
        <pc:spChg chg="add del mod">
          <ac:chgData name="Abdourahmane DIALLO" userId="4760343351f3e6f7" providerId="LiveId" clId="{848DE33A-D904-46AC-8351-8247AC58D2CC}" dt="2024-06-11T08:42:50.480" v="663" actId="478"/>
          <ac:spMkLst>
            <pc:docMk/>
            <pc:sldMk cId="1815665757" sldId="497"/>
            <ac:spMk id="16" creationId="{93D2B164-8A2C-1968-3C99-533B530F0B77}"/>
          </ac:spMkLst>
        </pc:spChg>
        <pc:spChg chg="del mod">
          <ac:chgData name="Abdourahmane DIALLO" userId="4760343351f3e6f7" providerId="LiveId" clId="{848DE33A-D904-46AC-8351-8247AC58D2CC}" dt="2024-06-12T11:35:05.153" v="5497" actId="478"/>
          <ac:spMkLst>
            <pc:docMk/>
            <pc:sldMk cId="1815665757" sldId="497"/>
            <ac:spMk id="17" creationId="{E27CF6E8-0292-A645-0B3F-694C877960FC}"/>
          </ac:spMkLst>
        </pc:spChg>
        <pc:spChg chg="del">
          <ac:chgData name="Abdourahmane DIALLO" userId="4760343351f3e6f7" providerId="LiveId" clId="{848DE33A-D904-46AC-8351-8247AC58D2CC}" dt="2024-06-11T08:03:45.194" v="329" actId="478"/>
          <ac:spMkLst>
            <pc:docMk/>
            <pc:sldMk cId="1815665757" sldId="497"/>
            <ac:spMk id="39" creationId="{B4313F98-5BC1-E1FA-29F5-343E616334E3}"/>
          </ac:spMkLst>
        </pc:spChg>
        <pc:spChg chg="del mod">
          <ac:chgData name="Abdourahmane DIALLO" userId="4760343351f3e6f7" providerId="LiveId" clId="{848DE33A-D904-46AC-8351-8247AC58D2CC}" dt="2024-06-11T08:03:47.385" v="331" actId="478"/>
          <ac:spMkLst>
            <pc:docMk/>
            <pc:sldMk cId="1815665757" sldId="497"/>
            <ac:spMk id="42" creationId="{78B71957-285B-6680-48DB-50B7495EAFE5}"/>
          </ac:spMkLst>
        </pc:spChg>
        <pc:spChg chg="del">
          <ac:chgData name="Abdourahmane DIALLO" userId="4760343351f3e6f7" providerId="LiveId" clId="{848DE33A-D904-46AC-8351-8247AC58D2CC}" dt="2024-06-11T08:03:49.035" v="332" actId="478"/>
          <ac:spMkLst>
            <pc:docMk/>
            <pc:sldMk cId="1815665757" sldId="497"/>
            <ac:spMk id="45" creationId="{94A67F25-0164-5EE5-282A-32AF8DD7CF30}"/>
          </ac:spMkLst>
        </pc:spChg>
        <pc:spChg chg="add del mod">
          <ac:chgData name="Abdourahmane DIALLO" userId="4760343351f3e6f7" providerId="LiveId" clId="{848DE33A-D904-46AC-8351-8247AC58D2CC}" dt="2024-06-12T11:35:08.760" v="5499" actId="478"/>
          <ac:spMkLst>
            <pc:docMk/>
            <pc:sldMk cId="1815665757" sldId="497"/>
            <ac:spMk id="50" creationId="{18AD849F-9FE1-5D63-5ED4-F9866563B28A}"/>
          </ac:spMkLst>
        </pc:spChg>
        <pc:grpChg chg="add del mod">
          <ac:chgData name="Abdourahmane DIALLO" userId="4760343351f3e6f7" providerId="LiveId" clId="{848DE33A-D904-46AC-8351-8247AC58D2CC}" dt="2024-06-11T08:07:44.651" v="410" actId="165"/>
          <ac:grpSpMkLst>
            <pc:docMk/>
            <pc:sldMk cId="1815665757" sldId="497"/>
            <ac:grpSpMk id="6" creationId="{A391D64E-BF83-AA55-9E85-C11BD14784A1}"/>
          </ac:grpSpMkLst>
        </pc:grpChg>
        <pc:grpChg chg="add del mod">
          <ac:chgData name="Abdourahmane DIALLO" userId="4760343351f3e6f7" providerId="LiveId" clId="{848DE33A-D904-46AC-8351-8247AC58D2CC}" dt="2024-06-11T08:07:44.651" v="410" actId="165"/>
          <ac:grpSpMkLst>
            <pc:docMk/>
            <pc:sldMk cId="1815665757" sldId="497"/>
            <ac:grpSpMk id="9" creationId="{5F44AF6A-75FF-17E6-4257-77C1416D6B0F}"/>
          </ac:grpSpMkLst>
        </pc:grpChg>
        <pc:grpChg chg="add del mod">
          <ac:chgData name="Abdourahmane DIALLO" userId="4760343351f3e6f7" providerId="LiveId" clId="{848DE33A-D904-46AC-8351-8247AC58D2CC}" dt="2024-06-11T08:07:44.651" v="410" actId="165"/>
          <ac:grpSpMkLst>
            <pc:docMk/>
            <pc:sldMk cId="1815665757" sldId="497"/>
            <ac:grpSpMk id="12" creationId="{C5461850-E9BF-6996-25AD-CF48311C67FB}"/>
          </ac:grpSpMkLst>
        </pc:grpChg>
        <pc:graphicFrameChg chg="add del mod">
          <ac:chgData name="Abdourahmane DIALLO" userId="4760343351f3e6f7" providerId="LiveId" clId="{848DE33A-D904-46AC-8351-8247AC58D2CC}" dt="2024-06-12T11:35:02.088" v="5496" actId="478"/>
          <ac:graphicFrameMkLst>
            <pc:docMk/>
            <pc:sldMk cId="1815665757" sldId="497"/>
            <ac:graphicFrameMk id="3" creationId="{8481FAE8-8164-FB09-04AE-B7BE8AC1B38F}"/>
          </ac:graphicFrameMkLst>
        </pc:graphicFrameChg>
        <pc:picChg chg="del mod topLvl">
          <ac:chgData name="Abdourahmane DIALLO" userId="4760343351f3e6f7" providerId="LiveId" clId="{848DE33A-D904-46AC-8351-8247AC58D2CC}" dt="2024-06-11T08:07:50.591" v="413" actId="478"/>
          <ac:picMkLst>
            <pc:docMk/>
            <pc:sldMk cId="1815665757" sldId="497"/>
            <ac:picMk id="8" creationId="{6BDF4BA2-86A2-F080-67F0-E4050650320C}"/>
          </ac:picMkLst>
        </pc:picChg>
        <pc:picChg chg="del mod topLvl">
          <ac:chgData name="Abdourahmane DIALLO" userId="4760343351f3e6f7" providerId="LiveId" clId="{848DE33A-D904-46AC-8351-8247AC58D2CC}" dt="2024-06-11T08:07:49.172" v="412" actId="478"/>
          <ac:picMkLst>
            <pc:docMk/>
            <pc:sldMk cId="1815665757" sldId="497"/>
            <ac:picMk id="11" creationId="{D72B33D8-9657-E342-59F8-7AE4247D13CA}"/>
          </ac:picMkLst>
        </pc:picChg>
        <pc:picChg chg="del mod topLvl">
          <ac:chgData name="Abdourahmane DIALLO" userId="4760343351f3e6f7" providerId="LiveId" clId="{848DE33A-D904-46AC-8351-8247AC58D2CC}" dt="2024-06-11T08:07:47.912" v="411" actId="478"/>
          <ac:picMkLst>
            <pc:docMk/>
            <pc:sldMk cId="1815665757" sldId="497"/>
            <ac:picMk id="15" creationId="{CD97746F-4D48-165B-4D96-069ABF6D033B}"/>
          </ac:picMkLst>
        </pc:picChg>
        <pc:picChg chg="add del">
          <ac:chgData name="Abdourahmane DIALLO" userId="4760343351f3e6f7" providerId="LiveId" clId="{848DE33A-D904-46AC-8351-8247AC58D2CC}" dt="2024-06-11T08:44:46.748" v="680" actId="478"/>
          <ac:picMkLst>
            <pc:docMk/>
            <pc:sldMk cId="1815665757" sldId="497"/>
            <ac:picMk id="19" creationId="{DEBE8185-1484-E54F-8F11-F444A64AA1EC}"/>
          </ac:picMkLst>
        </pc:picChg>
        <pc:picChg chg="del">
          <ac:chgData name="Abdourahmane DIALLO" userId="4760343351f3e6f7" providerId="LiveId" clId="{848DE33A-D904-46AC-8351-8247AC58D2CC}" dt="2024-06-11T08:03:51.268" v="335" actId="478"/>
          <ac:picMkLst>
            <pc:docMk/>
            <pc:sldMk cId="1815665757" sldId="497"/>
            <ac:picMk id="40" creationId="{A53E943C-A519-D128-1786-812074D0A02D}"/>
          </ac:picMkLst>
        </pc:picChg>
        <pc:picChg chg="del">
          <ac:chgData name="Abdourahmane DIALLO" userId="4760343351f3e6f7" providerId="LiveId" clId="{848DE33A-D904-46AC-8351-8247AC58D2CC}" dt="2024-06-11T08:03:50.522" v="334" actId="478"/>
          <ac:picMkLst>
            <pc:docMk/>
            <pc:sldMk cId="1815665757" sldId="497"/>
            <ac:picMk id="43" creationId="{BB1800D1-9A40-849C-8377-296DCEFD8335}"/>
          </ac:picMkLst>
        </pc:picChg>
        <pc:picChg chg="del">
          <ac:chgData name="Abdourahmane DIALLO" userId="4760343351f3e6f7" providerId="LiveId" clId="{848DE33A-D904-46AC-8351-8247AC58D2CC}" dt="2024-06-11T08:03:49.852" v="333" actId="478"/>
          <ac:picMkLst>
            <pc:docMk/>
            <pc:sldMk cId="1815665757" sldId="497"/>
            <ac:picMk id="46" creationId="{DF986AF9-E950-3F34-36CF-367E1B641DA5}"/>
          </ac:picMkLst>
        </pc:picChg>
        <pc:picChg chg="mod">
          <ac:chgData name="Abdourahmane DIALLO" userId="4760343351f3e6f7" providerId="LiveId" clId="{848DE33A-D904-46AC-8351-8247AC58D2CC}" dt="2024-06-12T07:02:51.376" v="4108" actId="1037"/>
          <ac:picMkLst>
            <pc:docMk/>
            <pc:sldMk cId="1815665757" sldId="497"/>
            <ac:picMk id="55" creationId="{5B7D411B-F23D-3219-C596-FCA033F5D6BD}"/>
          </ac:picMkLst>
        </pc:picChg>
        <pc:picChg chg="del mod">
          <ac:chgData name="Abdourahmane DIALLO" userId="4760343351f3e6f7" providerId="LiveId" clId="{848DE33A-D904-46AC-8351-8247AC58D2CC}" dt="2024-06-11T09:21:33.461" v="926" actId="478"/>
          <ac:picMkLst>
            <pc:docMk/>
            <pc:sldMk cId="1815665757" sldId="497"/>
            <ac:picMk id="60" creationId="{50C62973-43C6-53DB-F43C-FC6CA648CCE6}"/>
          </ac:picMkLst>
        </pc:picChg>
        <pc:picChg chg="mod">
          <ac:chgData name="Abdourahmane DIALLO" userId="4760343351f3e6f7" providerId="LiveId" clId="{848DE33A-D904-46AC-8351-8247AC58D2CC}" dt="2024-06-11T09:21:04.455" v="918" actId="1076"/>
          <ac:picMkLst>
            <pc:docMk/>
            <pc:sldMk cId="1815665757" sldId="497"/>
            <ac:picMk id="1028" creationId="{67728408-B0B6-DF82-7067-07D7DF922A17}"/>
          </ac:picMkLst>
        </pc:picChg>
        <pc:picChg chg="del">
          <ac:chgData name="Abdourahmane DIALLO" userId="4760343351f3e6f7" providerId="LiveId" clId="{848DE33A-D904-46AC-8351-8247AC58D2CC}" dt="2024-06-11T08:03:52.226" v="336" actId="478"/>
          <ac:picMkLst>
            <pc:docMk/>
            <pc:sldMk cId="1815665757" sldId="497"/>
            <ac:picMk id="1030" creationId="{25C879BF-D547-DC8E-AE45-25C2E0060ECF}"/>
          </ac:picMkLst>
        </pc:picChg>
        <pc:picChg chg="add del mod">
          <ac:chgData name="Abdourahmane DIALLO" userId="4760343351f3e6f7" providerId="LiveId" clId="{848DE33A-D904-46AC-8351-8247AC58D2CC}" dt="2024-06-11T08:40:52.839" v="634" actId="478"/>
          <ac:picMkLst>
            <pc:docMk/>
            <pc:sldMk cId="1815665757" sldId="497"/>
            <ac:picMk id="2050" creationId="{2B81A1E3-70DC-6D32-F308-8C2A996F51BE}"/>
          </ac:picMkLst>
        </pc:picChg>
        <pc:picChg chg="add del mod">
          <ac:chgData name="Abdourahmane DIALLO" userId="4760343351f3e6f7" providerId="LiveId" clId="{848DE33A-D904-46AC-8351-8247AC58D2CC}" dt="2024-06-11T08:43:59.461" v="676" actId="478"/>
          <ac:picMkLst>
            <pc:docMk/>
            <pc:sldMk cId="1815665757" sldId="497"/>
            <ac:picMk id="2052" creationId="{B155EFD8-A739-A2A2-F35A-92C45BD68C31}"/>
          </ac:picMkLst>
        </pc:picChg>
      </pc:sldChg>
      <pc:sldChg chg="addSp delSp modSp add mod">
        <pc:chgData name="Abdourahmane DIALLO" userId="4760343351f3e6f7" providerId="LiveId" clId="{848DE33A-D904-46AC-8351-8247AC58D2CC}" dt="2024-06-16T13:14:33.747" v="10893" actId="478"/>
        <pc:sldMkLst>
          <pc:docMk/>
          <pc:sldMk cId="229767897" sldId="498"/>
        </pc:sldMkLst>
        <pc:spChg chg="mod">
          <ac:chgData name="Abdourahmane DIALLO" userId="4760343351f3e6f7" providerId="LiveId" clId="{848DE33A-D904-46AC-8351-8247AC58D2CC}" dt="2024-06-14T07:29:16.552" v="8275" actId="2711"/>
          <ac:spMkLst>
            <pc:docMk/>
            <pc:sldMk cId="229767897" sldId="498"/>
            <ac:spMk id="2" creationId="{557D3BB3-C34B-AE8B-7E94-EDF7A91EE44F}"/>
          </ac:spMkLst>
        </pc:spChg>
        <pc:spChg chg="del mod">
          <ac:chgData name="Abdourahmane DIALLO" userId="4760343351f3e6f7" providerId="LiveId" clId="{848DE33A-D904-46AC-8351-8247AC58D2CC}" dt="2024-06-16T13:14:31.786" v="10892" actId="478"/>
          <ac:spMkLst>
            <pc:docMk/>
            <pc:sldMk cId="229767897" sldId="498"/>
            <ac:spMk id="3" creationId="{C2D6CD8C-B0AB-235A-F8FD-71CEB04E0562}"/>
          </ac:spMkLst>
        </pc:spChg>
        <pc:spChg chg="add mod">
          <ac:chgData name="Abdourahmane DIALLO" userId="4760343351f3e6f7" providerId="LiveId" clId="{848DE33A-D904-46AC-8351-8247AC58D2CC}" dt="2024-06-14T07:29:16.552" v="8275" actId="2711"/>
          <ac:spMkLst>
            <pc:docMk/>
            <pc:sldMk cId="229767897" sldId="498"/>
            <ac:spMk id="5" creationId="{51FFE9C7-1AB2-EA6A-156E-E01B8EEFF663}"/>
          </ac:spMkLst>
        </pc:spChg>
        <pc:spChg chg="add mod">
          <ac:chgData name="Abdourahmane DIALLO" userId="4760343351f3e6f7" providerId="LiveId" clId="{848DE33A-D904-46AC-8351-8247AC58D2CC}" dt="2024-06-16T13:14:12.431" v="10885" actId="404"/>
          <ac:spMkLst>
            <pc:docMk/>
            <pc:sldMk cId="229767897" sldId="498"/>
            <ac:spMk id="6" creationId="{3CCF68A0-A0AF-17DC-DA95-6FDDD7E4FCD7}"/>
          </ac:spMkLst>
        </pc:spChg>
        <pc:spChg chg="del mod">
          <ac:chgData name="Abdourahmane DIALLO" userId="4760343351f3e6f7" providerId="LiveId" clId="{848DE33A-D904-46AC-8351-8247AC58D2CC}" dt="2024-06-16T13:12:58.755" v="10847" actId="478"/>
          <ac:spMkLst>
            <pc:docMk/>
            <pc:sldMk cId="229767897" sldId="498"/>
            <ac:spMk id="7" creationId="{EA79C5E0-B3FA-45FE-5E17-CB1932E48685}"/>
          </ac:spMkLst>
        </pc:spChg>
        <pc:spChg chg="add del mod">
          <ac:chgData name="Abdourahmane DIALLO" userId="4760343351f3e6f7" providerId="LiveId" clId="{848DE33A-D904-46AC-8351-8247AC58D2CC}" dt="2024-06-11T09:30:31.357" v="975" actId="478"/>
          <ac:spMkLst>
            <pc:docMk/>
            <pc:sldMk cId="229767897" sldId="498"/>
            <ac:spMk id="12" creationId="{F179703C-2EAB-BE06-D94D-ED2DB5E1EA3D}"/>
          </ac:spMkLst>
        </pc:spChg>
        <pc:spChg chg="mod">
          <ac:chgData name="Abdourahmane DIALLO" userId="4760343351f3e6f7" providerId="LiveId" clId="{848DE33A-D904-46AC-8351-8247AC58D2CC}" dt="2024-06-14T07:29:16.552" v="8275" actId="2711"/>
          <ac:spMkLst>
            <pc:docMk/>
            <pc:sldMk cId="229767897" sldId="498"/>
            <ac:spMk id="22" creationId="{00000000-0000-0000-0000-000000000000}"/>
          </ac:spMkLst>
        </pc:spChg>
        <pc:picChg chg="del mod">
          <ac:chgData name="Abdourahmane DIALLO" userId="4760343351f3e6f7" providerId="LiveId" clId="{848DE33A-D904-46AC-8351-8247AC58D2CC}" dt="2024-06-16T13:14:33.747" v="10893" actId="478"/>
          <ac:picMkLst>
            <pc:docMk/>
            <pc:sldMk cId="229767897" sldId="498"/>
            <ac:picMk id="4" creationId="{D44180FB-4593-F126-BA2B-C0F1577050ED}"/>
          </ac:picMkLst>
        </pc:picChg>
        <pc:picChg chg="add del mod">
          <ac:chgData name="Abdourahmane DIALLO" userId="4760343351f3e6f7" providerId="LiveId" clId="{848DE33A-D904-46AC-8351-8247AC58D2CC}" dt="2024-06-11T09:22:18.894" v="927" actId="478"/>
          <ac:picMkLst>
            <pc:docMk/>
            <pc:sldMk cId="229767897" sldId="498"/>
            <ac:picMk id="6" creationId="{478831B4-3E1F-6C60-1BEB-FCB0887C3DCD}"/>
          </ac:picMkLst>
        </pc:picChg>
        <pc:picChg chg="add del mod">
          <ac:chgData name="Abdourahmane DIALLO" userId="4760343351f3e6f7" providerId="LiveId" clId="{848DE33A-D904-46AC-8351-8247AC58D2CC}" dt="2024-06-11T09:22:21.652" v="928" actId="478"/>
          <ac:picMkLst>
            <pc:docMk/>
            <pc:sldMk cId="229767897" sldId="498"/>
            <ac:picMk id="9" creationId="{E346EC00-AC60-3EFB-890B-31AE0A262977}"/>
          </ac:picMkLst>
        </pc:picChg>
        <pc:picChg chg="add del mod">
          <ac:chgData name="Abdourahmane DIALLO" userId="4760343351f3e6f7" providerId="LiveId" clId="{848DE33A-D904-46AC-8351-8247AC58D2CC}" dt="2024-06-11T09:30:29.229" v="974" actId="478"/>
          <ac:picMkLst>
            <pc:docMk/>
            <pc:sldMk cId="229767897" sldId="498"/>
            <ac:picMk id="11" creationId="{DCFC7D46-AC70-5689-1287-609B5EB06AE0}"/>
          </ac:picMkLst>
        </pc:picChg>
        <pc:picChg chg="add del">
          <ac:chgData name="Abdourahmane DIALLO" userId="4760343351f3e6f7" providerId="LiveId" clId="{848DE33A-D904-46AC-8351-8247AC58D2CC}" dt="2024-06-11T09:10:45.700" v="885" actId="478"/>
          <ac:picMkLst>
            <pc:docMk/>
            <pc:sldMk cId="229767897" sldId="498"/>
            <ac:picMk id="3074" creationId="{80F95DF4-23F2-D12E-17E6-452AF5F4F908}"/>
          </ac:picMkLst>
        </pc:picChg>
      </pc:sldChg>
      <pc:sldChg chg="addSp add ord">
        <pc:chgData name="Abdourahmane DIALLO" userId="4760343351f3e6f7" providerId="LiveId" clId="{848DE33A-D904-46AC-8351-8247AC58D2CC}" dt="2024-06-12T13:25:44.423" v="7080"/>
        <pc:sldMkLst>
          <pc:docMk/>
          <pc:sldMk cId="2644369018" sldId="499"/>
        </pc:sldMkLst>
        <pc:picChg chg="add">
          <ac:chgData name="Abdourahmane DIALLO" userId="4760343351f3e6f7" providerId="LiveId" clId="{848DE33A-D904-46AC-8351-8247AC58D2CC}" dt="2024-06-11T09:19:29.500" v="902"/>
          <ac:picMkLst>
            <pc:docMk/>
            <pc:sldMk cId="2644369018" sldId="499"/>
            <ac:picMk id="5122" creationId="{48B5F1C2-9F71-391A-8AE9-569B35D299A6}"/>
          </ac:picMkLst>
        </pc:picChg>
      </pc:sldChg>
      <pc:sldChg chg="addSp delSp modSp add mod">
        <pc:chgData name="Abdourahmane DIALLO" userId="4760343351f3e6f7" providerId="LiveId" clId="{848DE33A-D904-46AC-8351-8247AC58D2CC}" dt="2024-06-16T13:13:46.591" v="10880" actId="1036"/>
        <pc:sldMkLst>
          <pc:docMk/>
          <pc:sldMk cId="856280899" sldId="500"/>
        </pc:sldMkLst>
        <pc:spChg chg="mod">
          <ac:chgData name="Abdourahmane DIALLO" userId="4760343351f3e6f7" providerId="LiveId" clId="{848DE33A-D904-46AC-8351-8247AC58D2CC}" dt="2024-06-14T07:29:21.550" v="8276" actId="2711"/>
          <ac:spMkLst>
            <pc:docMk/>
            <pc:sldMk cId="856280899" sldId="500"/>
            <ac:spMk id="2" creationId="{557D3BB3-C34B-AE8B-7E94-EDF7A91EE44F}"/>
          </ac:spMkLst>
        </pc:spChg>
        <pc:spChg chg="del mod">
          <ac:chgData name="Abdourahmane DIALLO" userId="4760343351f3e6f7" providerId="LiveId" clId="{848DE33A-D904-46AC-8351-8247AC58D2CC}" dt="2024-06-12T09:26:38.023" v="4572" actId="478"/>
          <ac:spMkLst>
            <pc:docMk/>
            <pc:sldMk cId="856280899" sldId="500"/>
            <ac:spMk id="4" creationId="{B1BAB949-7A10-1E57-862A-270BDA924896}"/>
          </ac:spMkLst>
        </pc:spChg>
        <pc:spChg chg="del mod topLvl">
          <ac:chgData name="Abdourahmane DIALLO" userId="4760343351f3e6f7" providerId="LiveId" clId="{848DE33A-D904-46AC-8351-8247AC58D2CC}" dt="2024-06-11T09:40:03.078" v="1089" actId="478"/>
          <ac:spMkLst>
            <pc:docMk/>
            <pc:sldMk cId="856280899" sldId="500"/>
            <ac:spMk id="5" creationId="{02B5F45A-867A-B47F-E4F2-C3E2B0D9487D}"/>
          </ac:spMkLst>
        </pc:spChg>
        <pc:spChg chg="del mod">
          <ac:chgData name="Abdourahmane DIALLO" userId="4760343351f3e6f7" providerId="LiveId" clId="{848DE33A-D904-46AC-8351-8247AC58D2CC}" dt="2024-06-12T09:26:36.229" v="4571" actId="478"/>
          <ac:spMkLst>
            <pc:docMk/>
            <pc:sldMk cId="856280899" sldId="500"/>
            <ac:spMk id="6" creationId="{C69004B2-7CFB-0126-3F53-B323E523F37E}"/>
          </ac:spMkLst>
        </pc:spChg>
        <pc:spChg chg="mod">
          <ac:chgData name="Abdourahmane DIALLO" userId="4760343351f3e6f7" providerId="LiveId" clId="{848DE33A-D904-46AC-8351-8247AC58D2CC}" dt="2024-06-16T13:13:46.591" v="10880" actId="1036"/>
          <ac:spMkLst>
            <pc:docMk/>
            <pc:sldMk cId="856280899" sldId="500"/>
            <ac:spMk id="9" creationId="{562CA33A-4473-6959-E814-D79EFFD6E398}"/>
          </ac:spMkLst>
        </pc:spChg>
        <pc:spChg chg="mod">
          <ac:chgData name="Abdourahmane DIALLO" userId="4760343351f3e6f7" providerId="LiveId" clId="{848DE33A-D904-46AC-8351-8247AC58D2CC}" dt="2024-06-14T07:29:21.550" v="8276" actId="2711"/>
          <ac:spMkLst>
            <pc:docMk/>
            <pc:sldMk cId="856280899" sldId="500"/>
            <ac:spMk id="22" creationId="{00000000-0000-0000-0000-000000000000}"/>
          </ac:spMkLst>
        </pc:spChg>
        <pc:grpChg chg="add del mod">
          <ac:chgData name="Abdourahmane DIALLO" userId="4760343351f3e6f7" providerId="LiveId" clId="{848DE33A-D904-46AC-8351-8247AC58D2CC}" dt="2024-06-11T09:40:03.078" v="1089" actId="478"/>
          <ac:grpSpMkLst>
            <pc:docMk/>
            <pc:sldMk cId="856280899" sldId="500"/>
            <ac:grpSpMk id="3" creationId="{E07C0A79-C5BE-88CE-AF4A-CB8113C01C99}"/>
          </ac:grpSpMkLst>
        </pc:grpChg>
        <pc:grpChg chg="del mod topLvl">
          <ac:chgData name="Abdourahmane DIALLO" userId="4760343351f3e6f7" providerId="LiveId" clId="{848DE33A-D904-46AC-8351-8247AC58D2CC}" dt="2024-06-11T09:42:57.443" v="1134" actId="478"/>
          <ac:grpSpMkLst>
            <pc:docMk/>
            <pc:sldMk cId="856280899" sldId="500"/>
            <ac:grpSpMk id="10" creationId="{EBD7D669-4964-3D04-2196-981A8E06E1C4}"/>
          </ac:grpSpMkLst>
        </pc:grpChg>
        <pc:graphicFrameChg chg="del mod modGraphic">
          <ac:chgData name="Abdourahmane DIALLO" userId="4760343351f3e6f7" providerId="LiveId" clId="{848DE33A-D904-46AC-8351-8247AC58D2CC}" dt="2024-06-12T09:26:52.093" v="4574" actId="478"/>
          <ac:graphicFrameMkLst>
            <pc:docMk/>
            <pc:sldMk cId="856280899" sldId="500"/>
            <ac:graphicFrameMk id="7" creationId="{7212377A-3492-9B58-D51D-1467AE1DF123}"/>
          </ac:graphicFrameMkLst>
        </pc:graphicFrameChg>
        <pc:graphicFrameChg chg="add del mod modGraphic">
          <ac:chgData name="Abdourahmane DIALLO" userId="4760343351f3e6f7" providerId="LiveId" clId="{848DE33A-D904-46AC-8351-8247AC58D2CC}" dt="2024-06-12T09:26:57.765" v="4576" actId="478"/>
          <ac:graphicFrameMkLst>
            <pc:docMk/>
            <pc:sldMk cId="856280899" sldId="500"/>
            <ac:graphicFrameMk id="16" creationId="{C69788D8-A7BD-A3D1-C7D2-874937843BAE}"/>
          </ac:graphicFrameMkLst>
        </pc:graphicFrameChg>
        <pc:graphicFrameChg chg="add mod ord modGraphic">
          <ac:chgData name="Abdourahmane DIALLO" userId="4760343351f3e6f7" providerId="LiveId" clId="{848DE33A-D904-46AC-8351-8247AC58D2CC}" dt="2024-06-16T13:13:25.693" v="10857" actId="1035"/>
          <ac:graphicFrameMkLst>
            <pc:docMk/>
            <pc:sldMk cId="856280899" sldId="500"/>
            <ac:graphicFrameMk id="17" creationId="{4604C1EC-98A5-2D90-BEBE-C93D73173DD1}"/>
          </ac:graphicFrameMkLst>
        </pc:graphicFrameChg>
        <pc:picChg chg="mod">
          <ac:chgData name="Abdourahmane DIALLO" userId="4760343351f3e6f7" providerId="LiveId" clId="{848DE33A-D904-46AC-8351-8247AC58D2CC}" dt="2024-06-11T09:39:56.891" v="1086"/>
          <ac:picMkLst>
            <pc:docMk/>
            <pc:sldMk cId="856280899" sldId="500"/>
            <ac:picMk id="11" creationId="{0E5271E2-0E2C-7B4B-9630-54317E79EC82}"/>
          </ac:picMkLst>
        </pc:picChg>
        <pc:picChg chg="mod">
          <ac:chgData name="Abdourahmane DIALLO" userId="4760343351f3e6f7" providerId="LiveId" clId="{848DE33A-D904-46AC-8351-8247AC58D2CC}" dt="2024-06-11T09:39:56.891" v="1086"/>
          <ac:picMkLst>
            <pc:docMk/>
            <pc:sldMk cId="856280899" sldId="500"/>
            <ac:picMk id="12" creationId="{51923EEC-AAA0-5452-D026-E30384E6281A}"/>
          </ac:picMkLst>
        </pc:picChg>
        <pc:picChg chg="mod">
          <ac:chgData name="Abdourahmane DIALLO" userId="4760343351f3e6f7" providerId="LiveId" clId="{848DE33A-D904-46AC-8351-8247AC58D2CC}" dt="2024-06-11T09:39:56.891" v="1086"/>
          <ac:picMkLst>
            <pc:docMk/>
            <pc:sldMk cId="856280899" sldId="500"/>
            <ac:picMk id="13" creationId="{C1213C97-814A-609E-6666-874558647062}"/>
          </ac:picMkLst>
        </pc:picChg>
        <pc:picChg chg="mod">
          <ac:chgData name="Abdourahmane DIALLO" userId="4760343351f3e6f7" providerId="LiveId" clId="{848DE33A-D904-46AC-8351-8247AC58D2CC}" dt="2024-06-11T09:39:56.891" v="1086"/>
          <ac:picMkLst>
            <pc:docMk/>
            <pc:sldMk cId="856280899" sldId="500"/>
            <ac:picMk id="14" creationId="{6408F95C-BE32-51E1-38DD-FD81EAA06D21}"/>
          </ac:picMkLst>
        </pc:picChg>
        <pc:picChg chg="mod">
          <ac:chgData name="Abdourahmane DIALLO" userId="4760343351f3e6f7" providerId="LiveId" clId="{848DE33A-D904-46AC-8351-8247AC58D2CC}" dt="2024-06-11T09:39:56.891" v="1086"/>
          <ac:picMkLst>
            <pc:docMk/>
            <pc:sldMk cId="856280899" sldId="500"/>
            <ac:picMk id="15" creationId="{D743519E-24C6-040D-3A05-293DB783729C}"/>
          </ac:picMkLst>
        </pc:picChg>
        <pc:cxnChg chg="del mod">
          <ac:chgData name="Abdourahmane DIALLO" userId="4760343351f3e6f7" providerId="LiveId" clId="{848DE33A-D904-46AC-8351-8247AC58D2CC}" dt="2024-06-11T09:40:01.362" v="1088" actId="478"/>
          <ac:cxnSpMkLst>
            <pc:docMk/>
            <pc:sldMk cId="856280899" sldId="500"/>
            <ac:cxnSpMk id="8" creationId="{51A1A729-9073-0C95-58B9-75F04B7DAA8E}"/>
          </ac:cxnSpMkLst>
        </pc:cxnChg>
      </pc:sldChg>
      <pc:sldChg chg="addSp delSp modSp add mod modNotesTx">
        <pc:chgData name="Abdourahmane DIALLO" userId="4760343351f3e6f7" providerId="LiveId" clId="{848DE33A-D904-46AC-8351-8247AC58D2CC}" dt="2024-06-16T13:09:36.328" v="10803" actId="478"/>
        <pc:sldMkLst>
          <pc:docMk/>
          <pc:sldMk cId="3879305641" sldId="501"/>
        </pc:sldMkLst>
        <pc:spChg chg="mod">
          <ac:chgData name="Abdourahmane DIALLO" userId="4760343351f3e6f7" providerId="LiveId" clId="{848DE33A-D904-46AC-8351-8247AC58D2CC}" dt="2024-06-12T09:58:19.417" v="5157" actId="207"/>
          <ac:spMkLst>
            <pc:docMk/>
            <pc:sldMk cId="3879305641" sldId="501"/>
            <ac:spMk id="5" creationId="{487126E7-D747-47C0-0C72-F18F7465CE2E}"/>
          </ac:spMkLst>
        </pc:spChg>
        <pc:spChg chg="mod">
          <ac:chgData name="Abdourahmane DIALLO" userId="4760343351f3e6f7" providerId="LiveId" clId="{848DE33A-D904-46AC-8351-8247AC58D2CC}" dt="2024-06-11T12:43:57.390" v="2297" actId="2711"/>
          <ac:spMkLst>
            <pc:docMk/>
            <pc:sldMk cId="3879305641" sldId="501"/>
            <ac:spMk id="6" creationId="{00000000-0000-0000-0000-000000000000}"/>
          </ac:spMkLst>
        </pc:spChg>
        <pc:spChg chg="add del mod">
          <ac:chgData name="Abdourahmane DIALLO" userId="4760343351f3e6f7" providerId="LiveId" clId="{848DE33A-D904-46AC-8351-8247AC58D2CC}" dt="2024-06-16T13:09:20.459" v="10796" actId="478"/>
          <ac:spMkLst>
            <pc:docMk/>
            <pc:sldMk cId="3879305641" sldId="501"/>
            <ac:spMk id="7" creationId="{3BA6FABC-B1C6-F84A-1F1A-6093085F8B69}"/>
          </ac:spMkLst>
        </pc:spChg>
        <pc:spChg chg="mod">
          <ac:chgData name="Abdourahmane DIALLO" userId="4760343351f3e6f7" providerId="LiveId" clId="{848DE33A-D904-46AC-8351-8247AC58D2CC}" dt="2024-06-11T12:43:57.390" v="2297" actId="2711"/>
          <ac:spMkLst>
            <pc:docMk/>
            <pc:sldMk cId="3879305641" sldId="501"/>
            <ac:spMk id="12" creationId="{83505899-5113-4328-9E25-F3F31C138E79}"/>
          </ac:spMkLst>
        </pc:spChg>
        <pc:spChg chg="del">
          <ac:chgData name="Abdourahmane DIALLO" userId="4760343351f3e6f7" providerId="LiveId" clId="{848DE33A-D904-46AC-8351-8247AC58D2CC}" dt="2024-06-11T12:16:55.234" v="1856" actId="478"/>
          <ac:spMkLst>
            <pc:docMk/>
            <pc:sldMk cId="3879305641" sldId="501"/>
            <ac:spMk id="16" creationId="{581D78E0-6E40-9A08-02EB-01FDE423E0B0}"/>
          </ac:spMkLst>
        </pc:spChg>
        <pc:spChg chg="del">
          <ac:chgData name="Abdourahmane DIALLO" userId="4760343351f3e6f7" providerId="LiveId" clId="{848DE33A-D904-46AC-8351-8247AC58D2CC}" dt="2024-06-11T12:17:02.099" v="1860" actId="478"/>
          <ac:spMkLst>
            <pc:docMk/>
            <pc:sldMk cId="3879305641" sldId="501"/>
            <ac:spMk id="17" creationId="{DC8402CA-6C68-F155-B154-ECD941B656DA}"/>
          </ac:spMkLst>
        </pc:spChg>
        <pc:spChg chg="del">
          <ac:chgData name="Abdourahmane DIALLO" userId="4760343351f3e6f7" providerId="LiveId" clId="{848DE33A-D904-46AC-8351-8247AC58D2CC}" dt="2024-06-11T12:16:59.449" v="1858" actId="478"/>
          <ac:spMkLst>
            <pc:docMk/>
            <pc:sldMk cId="3879305641" sldId="501"/>
            <ac:spMk id="18" creationId="{FCE47C50-612F-F6D5-3B81-1874E4EF5C0F}"/>
          </ac:spMkLst>
        </pc:spChg>
        <pc:spChg chg="del">
          <ac:chgData name="Abdourahmane DIALLO" userId="4760343351f3e6f7" providerId="LiveId" clId="{848DE33A-D904-46AC-8351-8247AC58D2CC}" dt="2024-06-11T12:17:22.432" v="1863" actId="478"/>
          <ac:spMkLst>
            <pc:docMk/>
            <pc:sldMk cId="3879305641" sldId="501"/>
            <ac:spMk id="19" creationId="{050D4B81-90BD-4CFE-8992-1176A70514B3}"/>
          </ac:spMkLst>
        </pc:spChg>
        <pc:spChg chg="add del mod">
          <ac:chgData name="Abdourahmane DIALLO" userId="4760343351f3e6f7" providerId="LiveId" clId="{848DE33A-D904-46AC-8351-8247AC58D2CC}" dt="2024-06-11T12:42:43.278" v="2277"/>
          <ac:spMkLst>
            <pc:docMk/>
            <pc:sldMk cId="3879305641" sldId="501"/>
            <ac:spMk id="21" creationId="{5C015F0F-666A-0DDD-C42F-F64BE17E181D}"/>
          </ac:spMkLst>
        </pc:spChg>
        <pc:spChg chg="add del mod">
          <ac:chgData name="Abdourahmane DIALLO" userId="4760343351f3e6f7" providerId="LiveId" clId="{848DE33A-D904-46AC-8351-8247AC58D2CC}" dt="2024-06-16T13:09:22.274" v="10797" actId="478"/>
          <ac:spMkLst>
            <pc:docMk/>
            <pc:sldMk cId="3879305641" sldId="501"/>
            <ac:spMk id="22" creationId="{250B4501-D6CB-DCA0-79F3-ABBF8807484C}"/>
          </ac:spMkLst>
        </pc:spChg>
        <pc:spChg chg="add del mod">
          <ac:chgData name="Abdourahmane DIALLO" userId="4760343351f3e6f7" providerId="LiveId" clId="{848DE33A-D904-46AC-8351-8247AC58D2CC}" dt="2024-06-16T13:09:29.730" v="10800" actId="478"/>
          <ac:spMkLst>
            <pc:docMk/>
            <pc:sldMk cId="3879305641" sldId="501"/>
            <ac:spMk id="24" creationId="{1BB7F8C6-E7CE-8248-816E-D6DA748326EA}"/>
          </ac:spMkLst>
        </pc:spChg>
        <pc:spChg chg="add del mod">
          <ac:chgData name="Abdourahmane DIALLO" userId="4760343351f3e6f7" providerId="LiveId" clId="{848DE33A-D904-46AC-8351-8247AC58D2CC}" dt="2024-06-16T13:09:36.328" v="10803" actId="478"/>
          <ac:spMkLst>
            <pc:docMk/>
            <pc:sldMk cId="3879305641" sldId="501"/>
            <ac:spMk id="25" creationId="{6B0A5EAC-290F-0EC4-C4F0-EEAE99E33248}"/>
          </ac:spMkLst>
        </pc:spChg>
        <pc:graphicFrameChg chg="add del mod modGraphic">
          <ac:chgData name="Abdourahmane DIALLO" userId="4760343351f3e6f7" providerId="LiveId" clId="{848DE33A-D904-46AC-8351-8247AC58D2CC}" dt="2024-06-11T12:30:30.106" v="2133" actId="478"/>
          <ac:graphicFrameMkLst>
            <pc:docMk/>
            <pc:sldMk cId="3879305641" sldId="501"/>
            <ac:graphicFrameMk id="8" creationId="{5C2E907E-E3E9-0D3A-0BCC-FE0F36C18DD6}"/>
          </ac:graphicFrameMkLst>
        </pc:graphicFrameChg>
        <pc:picChg chg="add del mod">
          <ac:chgData name="Abdourahmane DIALLO" userId="4760343351f3e6f7" providerId="LiveId" clId="{848DE33A-D904-46AC-8351-8247AC58D2CC}" dt="2024-06-11T12:19:31.726" v="1891" actId="478"/>
          <ac:picMkLst>
            <pc:docMk/>
            <pc:sldMk cId="3879305641" sldId="501"/>
            <ac:picMk id="2" creationId="{1D3BDABF-0F0A-AA18-770F-C397F1811DFA}"/>
          </ac:picMkLst>
        </pc:picChg>
        <pc:picChg chg="add mod">
          <ac:chgData name="Abdourahmane DIALLO" userId="4760343351f3e6f7" providerId="LiveId" clId="{848DE33A-D904-46AC-8351-8247AC58D2CC}" dt="2024-06-11T12:49:39.931" v="2399" actId="1035"/>
          <ac:picMkLst>
            <pc:docMk/>
            <pc:sldMk cId="3879305641" sldId="501"/>
            <ac:picMk id="3" creationId="{A0E55C0E-1539-4834-77F4-EAF441DE315B}"/>
          </ac:picMkLst>
        </pc:picChg>
        <pc:picChg chg="add del mod">
          <ac:chgData name="Abdourahmane DIALLO" userId="4760343351f3e6f7" providerId="LiveId" clId="{848DE33A-D904-46AC-8351-8247AC58D2CC}" dt="2024-06-16T13:09:24.300" v="10798" actId="478"/>
          <ac:picMkLst>
            <pc:docMk/>
            <pc:sldMk cId="3879305641" sldId="501"/>
            <ac:picMk id="10" creationId="{427CB2D5-2D1A-B929-787F-1A1E4EAF438F}"/>
          </ac:picMkLst>
        </pc:picChg>
        <pc:picChg chg="add del mod">
          <ac:chgData name="Abdourahmane DIALLO" userId="4760343351f3e6f7" providerId="LiveId" clId="{848DE33A-D904-46AC-8351-8247AC58D2CC}" dt="2024-06-16T13:09:31.423" v="10801" actId="478"/>
          <ac:picMkLst>
            <pc:docMk/>
            <pc:sldMk cId="3879305641" sldId="501"/>
            <ac:picMk id="11" creationId="{28197947-8E92-74EF-D257-FFFFBE8F06FC}"/>
          </ac:picMkLst>
        </pc:picChg>
        <pc:picChg chg="del">
          <ac:chgData name="Abdourahmane DIALLO" userId="4760343351f3e6f7" providerId="LiveId" clId="{848DE33A-D904-46AC-8351-8247AC58D2CC}" dt="2024-06-11T12:16:48.907" v="1854" actId="478"/>
          <ac:picMkLst>
            <pc:docMk/>
            <pc:sldMk cId="3879305641" sldId="501"/>
            <ac:picMk id="13" creationId="{CD9EF7DD-49A5-4CC7-CD60-B9BFC3566F45}"/>
          </ac:picMkLst>
        </pc:picChg>
        <pc:picChg chg="del">
          <ac:chgData name="Abdourahmane DIALLO" userId="4760343351f3e6f7" providerId="LiveId" clId="{848DE33A-D904-46AC-8351-8247AC58D2CC}" dt="2024-06-11T12:16:46.908" v="1852" actId="478"/>
          <ac:picMkLst>
            <pc:docMk/>
            <pc:sldMk cId="3879305641" sldId="501"/>
            <ac:picMk id="14" creationId="{C18CBBDD-74F8-7D51-D487-A8A8FBDAB3B8}"/>
          </ac:picMkLst>
        </pc:picChg>
        <pc:picChg chg="del">
          <ac:chgData name="Abdourahmane DIALLO" userId="4760343351f3e6f7" providerId="LiveId" clId="{848DE33A-D904-46AC-8351-8247AC58D2CC}" dt="2024-06-11T12:16:47.915" v="1853" actId="478"/>
          <ac:picMkLst>
            <pc:docMk/>
            <pc:sldMk cId="3879305641" sldId="501"/>
            <ac:picMk id="15" creationId="{74FC5E0A-0578-A877-5A11-6481C7EFBFB4}"/>
          </ac:picMkLst>
        </pc:picChg>
        <pc:picChg chg="add del mod">
          <ac:chgData name="Abdourahmane DIALLO" userId="4760343351f3e6f7" providerId="LiveId" clId="{848DE33A-D904-46AC-8351-8247AC58D2CC}" dt="2024-06-16T13:09:32.848" v="10802" actId="478"/>
          <ac:picMkLst>
            <pc:docMk/>
            <pc:sldMk cId="3879305641" sldId="501"/>
            <ac:picMk id="20" creationId="{7D02EF6D-54DE-ADC6-C718-9AC5D88F48B2}"/>
          </ac:picMkLst>
        </pc:picChg>
        <pc:picChg chg="add del mod">
          <ac:chgData name="Abdourahmane DIALLO" userId="4760343351f3e6f7" providerId="LiveId" clId="{848DE33A-D904-46AC-8351-8247AC58D2CC}" dt="2024-06-11T12:34:54.791" v="2161" actId="478"/>
          <ac:picMkLst>
            <pc:docMk/>
            <pc:sldMk cId="3879305641" sldId="501"/>
            <ac:picMk id="6146" creationId="{9CAC9434-9E68-3AC9-CBBE-C2431BC88A99}"/>
          </ac:picMkLst>
        </pc:picChg>
        <pc:picChg chg="add del mod">
          <ac:chgData name="Abdourahmane DIALLO" userId="4760343351f3e6f7" providerId="LiveId" clId="{848DE33A-D904-46AC-8351-8247AC58D2CC}" dt="2024-06-11T12:36:05.534" v="2169" actId="478"/>
          <ac:picMkLst>
            <pc:docMk/>
            <pc:sldMk cId="3879305641" sldId="501"/>
            <ac:picMk id="6148" creationId="{080F8B6B-7374-D17F-E604-5E89851C0C0B}"/>
          </ac:picMkLst>
        </pc:picChg>
        <pc:picChg chg="add del mod">
          <ac:chgData name="Abdourahmane DIALLO" userId="4760343351f3e6f7" providerId="LiveId" clId="{848DE33A-D904-46AC-8351-8247AC58D2CC}" dt="2024-06-16T13:09:25.936" v="10799" actId="478"/>
          <ac:picMkLst>
            <pc:docMk/>
            <pc:sldMk cId="3879305641" sldId="501"/>
            <ac:picMk id="6150" creationId="{937A3036-4D55-6C71-28DC-54FFDF6B697B}"/>
          </ac:picMkLst>
        </pc:picChg>
      </pc:sldChg>
      <pc:sldChg chg="addSp delSp modSp add mod ord modShow modNotesTx">
        <pc:chgData name="Abdourahmane DIALLO" userId="4760343351f3e6f7" providerId="LiveId" clId="{848DE33A-D904-46AC-8351-8247AC58D2CC}" dt="2024-06-14T14:13:50.099" v="9171"/>
        <pc:sldMkLst>
          <pc:docMk/>
          <pc:sldMk cId="2254019626" sldId="502"/>
        </pc:sldMkLst>
        <pc:spChg chg="add del">
          <ac:chgData name="Abdourahmane DIALLO" userId="4760343351f3e6f7" providerId="LiveId" clId="{848DE33A-D904-46AC-8351-8247AC58D2CC}" dt="2024-06-11T13:49:27.717" v="3006" actId="22"/>
          <ac:spMkLst>
            <pc:docMk/>
            <pc:sldMk cId="2254019626" sldId="502"/>
            <ac:spMk id="4" creationId="{30FEC120-2CCF-D92D-FC4F-4277966C44A8}"/>
          </ac:spMkLst>
        </pc:spChg>
        <pc:spChg chg="mod">
          <ac:chgData name="Abdourahmane DIALLO" userId="4760343351f3e6f7" providerId="LiveId" clId="{848DE33A-D904-46AC-8351-8247AC58D2CC}" dt="2024-06-12T09:58:25.004" v="5158" actId="207"/>
          <ac:spMkLst>
            <pc:docMk/>
            <pc:sldMk cId="2254019626" sldId="502"/>
            <ac:spMk id="5" creationId="{487126E7-D747-47C0-0C72-F18F7465CE2E}"/>
          </ac:spMkLst>
        </pc:spChg>
        <pc:spChg chg="mod">
          <ac:chgData name="Abdourahmane DIALLO" userId="4760343351f3e6f7" providerId="LiveId" clId="{848DE33A-D904-46AC-8351-8247AC58D2CC}" dt="2024-06-11T14:25:20.508" v="3387" actId="2711"/>
          <ac:spMkLst>
            <pc:docMk/>
            <pc:sldMk cId="2254019626" sldId="502"/>
            <ac:spMk id="6" creationId="{00000000-0000-0000-0000-000000000000}"/>
          </ac:spMkLst>
        </pc:spChg>
        <pc:spChg chg="mod">
          <ac:chgData name="Abdourahmane DIALLO" userId="4760343351f3e6f7" providerId="LiveId" clId="{848DE33A-D904-46AC-8351-8247AC58D2CC}" dt="2024-06-13T20:04:00.948" v="7853" actId="1035"/>
          <ac:spMkLst>
            <pc:docMk/>
            <pc:sldMk cId="2254019626" sldId="502"/>
            <ac:spMk id="7" creationId="{3BA6FABC-B1C6-F84A-1F1A-6093085F8B69}"/>
          </ac:spMkLst>
        </pc:spChg>
        <pc:spChg chg="add mod">
          <ac:chgData name="Abdourahmane DIALLO" userId="4760343351f3e6f7" providerId="LiveId" clId="{848DE33A-D904-46AC-8351-8247AC58D2CC}" dt="2024-06-13T20:04:00.948" v="7853" actId="1035"/>
          <ac:spMkLst>
            <pc:docMk/>
            <pc:sldMk cId="2254019626" sldId="502"/>
            <ac:spMk id="9" creationId="{14141FA0-354D-C184-CBA5-44DB92BA7B2D}"/>
          </ac:spMkLst>
        </pc:spChg>
        <pc:spChg chg="mod">
          <ac:chgData name="Abdourahmane DIALLO" userId="4760343351f3e6f7" providerId="LiveId" clId="{848DE33A-D904-46AC-8351-8247AC58D2CC}" dt="2024-06-11T14:25:20.508" v="3387" actId="2711"/>
          <ac:spMkLst>
            <pc:docMk/>
            <pc:sldMk cId="2254019626" sldId="502"/>
            <ac:spMk id="12" creationId="{83505899-5113-4328-9E25-F3F31C138E79}"/>
          </ac:spMkLst>
        </pc:spChg>
        <pc:spChg chg="add del">
          <ac:chgData name="Abdourahmane DIALLO" userId="4760343351f3e6f7" providerId="LiveId" clId="{848DE33A-D904-46AC-8351-8247AC58D2CC}" dt="2024-06-12T10:05:41.379" v="5414" actId="11529"/>
          <ac:spMkLst>
            <pc:docMk/>
            <pc:sldMk cId="2254019626" sldId="502"/>
            <ac:spMk id="13" creationId="{24D10729-01CF-FAB8-81BE-84EE23DABCEF}"/>
          </ac:spMkLst>
        </pc:spChg>
        <pc:spChg chg="del">
          <ac:chgData name="Abdourahmane DIALLO" userId="4760343351f3e6f7" providerId="LiveId" clId="{848DE33A-D904-46AC-8351-8247AC58D2CC}" dt="2024-06-11T12:53:04.912" v="2431" actId="478"/>
          <ac:spMkLst>
            <pc:docMk/>
            <pc:sldMk cId="2254019626" sldId="502"/>
            <ac:spMk id="22" creationId="{250B4501-D6CB-DCA0-79F3-ABBF8807484C}"/>
          </ac:spMkLst>
        </pc:spChg>
        <pc:spChg chg="del mod">
          <ac:chgData name="Abdourahmane DIALLO" userId="4760343351f3e6f7" providerId="LiveId" clId="{848DE33A-D904-46AC-8351-8247AC58D2CC}" dt="2024-06-11T12:53:02.177" v="2429" actId="478"/>
          <ac:spMkLst>
            <pc:docMk/>
            <pc:sldMk cId="2254019626" sldId="502"/>
            <ac:spMk id="24" creationId="{1BB7F8C6-E7CE-8248-816E-D6DA748326EA}"/>
          </ac:spMkLst>
        </pc:spChg>
        <pc:spChg chg="del">
          <ac:chgData name="Abdourahmane DIALLO" userId="4760343351f3e6f7" providerId="LiveId" clId="{848DE33A-D904-46AC-8351-8247AC58D2CC}" dt="2024-06-11T12:53:03.365" v="2430" actId="478"/>
          <ac:spMkLst>
            <pc:docMk/>
            <pc:sldMk cId="2254019626" sldId="502"/>
            <ac:spMk id="25" creationId="{6B0A5EAC-290F-0EC4-C4F0-EEAE99E33248}"/>
          </ac:spMkLst>
        </pc:spChg>
        <pc:picChg chg="del">
          <ac:chgData name="Abdourahmane DIALLO" userId="4760343351f3e6f7" providerId="LiveId" clId="{848DE33A-D904-46AC-8351-8247AC58D2CC}" dt="2024-06-11T12:52:57.119" v="2424" actId="478"/>
          <ac:picMkLst>
            <pc:docMk/>
            <pc:sldMk cId="2254019626" sldId="502"/>
            <ac:picMk id="10" creationId="{427CB2D5-2D1A-B929-787F-1A1E4EAF438F}"/>
          </ac:picMkLst>
        </pc:picChg>
        <pc:picChg chg="del">
          <ac:chgData name="Abdourahmane DIALLO" userId="4760343351f3e6f7" providerId="LiveId" clId="{848DE33A-D904-46AC-8351-8247AC58D2CC}" dt="2024-06-11T12:52:59.465" v="2426" actId="478"/>
          <ac:picMkLst>
            <pc:docMk/>
            <pc:sldMk cId="2254019626" sldId="502"/>
            <ac:picMk id="11" creationId="{28197947-8E92-74EF-D257-FFFFBE8F06FC}"/>
          </ac:picMkLst>
        </pc:picChg>
        <pc:picChg chg="del">
          <ac:chgData name="Abdourahmane DIALLO" userId="4760343351f3e6f7" providerId="LiveId" clId="{848DE33A-D904-46AC-8351-8247AC58D2CC}" dt="2024-06-11T12:53:00.174" v="2427" actId="478"/>
          <ac:picMkLst>
            <pc:docMk/>
            <pc:sldMk cId="2254019626" sldId="502"/>
            <ac:picMk id="20" creationId="{7D02EF6D-54DE-ADC6-C718-9AC5D88F48B2}"/>
          </ac:picMkLst>
        </pc:picChg>
        <pc:picChg chg="del">
          <ac:chgData name="Abdourahmane DIALLO" userId="4760343351f3e6f7" providerId="LiveId" clId="{848DE33A-D904-46AC-8351-8247AC58D2CC}" dt="2024-06-11T12:52:58.678" v="2425" actId="478"/>
          <ac:picMkLst>
            <pc:docMk/>
            <pc:sldMk cId="2254019626" sldId="502"/>
            <ac:picMk id="6150" creationId="{937A3036-4D55-6C71-28DC-54FFDF6B697B}"/>
          </ac:picMkLst>
        </pc:picChg>
      </pc:sldChg>
      <pc:sldChg chg="addSp delSp modSp new del mod">
        <pc:chgData name="Abdourahmane DIALLO" userId="4760343351f3e6f7" providerId="LiveId" clId="{848DE33A-D904-46AC-8351-8247AC58D2CC}" dt="2024-06-11T13:25:58.610" v="2607" actId="47"/>
        <pc:sldMkLst>
          <pc:docMk/>
          <pc:sldMk cId="218329094" sldId="503"/>
        </pc:sldMkLst>
        <pc:spChg chg="add del mod">
          <ac:chgData name="Abdourahmane DIALLO" userId="4760343351f3e6f7" providerId="LiveId" clId="{848DE33A-D904-46AC-8351-8247AC58D2CC}" dt="2024-06-11T13:23:02.001" v="2586" actId="478"/>
          <ac:spMkLst>
            <pc:docMk/>
            <pc:sldMk cId="218329094" sldId="503"/>
            <ac:spMk id="3" creationId="{CCA6F31F-FAC4-E276-8A7E-F38D0CFEFF4C}"/>
          </ac:spMkLst>
        </pc:spChg>
      </pc:sldChg>
      <pc:sldChg chg="addSp delSp modSp add mod ord modShow modNotesTx">
        <pc:chgData name="Abdourahmane DIALLO" userId="4760343351f3e6f7" providerId="LiveId" clId="{848DE33A-D904-46AC-8351-8247AC58D2CC}" dt="2024-06-14T14:13:50.099" v="9171"/>
        <pc:sldMkLst>
          <pc:docMk/>
          <pc:sldMk cId="4239114603" sldId="503"/>
        </pc:sldMkLst>
        <pc:spChg chg="add mod">
          <ac:chgData name="Abdourahmane DIALLO" userId="4760343351f3e6f7" providerId="LiveId" clId="{848DE33A-D904-46AC-8351-8247AC58D2CC}" dt="2024-06-13T20:05:45.892" v="7854" actId="2710"/>
          <ac:spMkLst>
            <pc:docMk/>
            <pc:sldMk cId="4239114603" sldId="503"/>
            <ac:spMk id="2" creationId="{25B10143-C670-8A98-9452-F23C57A2BBB7}"/>
          </ac:spMkLst>
        </pc:spChg>
        <pc:spChg chg="mod">
          <ac:chgData name="Abdourahmane DIALLO" userId="4760343351f3e6f7" providerId="LiveId" clId="{848DE33A-D904-46AC-8351-8247AC58D2CC}" dt="2024-06-12T09:58:35.062" v="5160" actId="207"/>
          <ac:spMkLst>
            <pc:docMk/>
            <pc:sldMk cId="4239114603" sldId="503"/>
            <ac:spMk id="5" creationId="{487126E7-D747-47C0-0C72-F18F7465CE2E}"/>
          </ac:spMkLst>
        </pc:spChg>
        <pc:spChg chg="del mod">
          <ac:chgData name="Abdourahmane DIALLO" userId="4760343351f3e6f7" providerId="LiveId" clId="{848DE33A-D904-46AC-8351-8247AC58D2CC}" dt="2024-06-11T14:03:33.956" v="3203" actId="478"/>
          <ac:spMkLst>
            <pc:docMk/>
            <pc:sldMk cId="4239114603" sldId="503"/>
            <ac:spMk id="7" creationId="{3BA6FABC-B1C6-F84A-1F1A-6093085F8B69}"/>
          </ac:spMkLst>
        </pc:spChg>
        <pc:spChg chg="mod">
          <ac:chgData name="Abdourahmane DIALLO" userId="4760343351f3e6f7" providerId="LiveId" clId="{848DE33A-D904-46AC-8351-8247AC58D2CC}" dt="2024-06-14T09:13:50.031" v="8561"/>
          <ac:spMkLst>
            <pc:docMk/>
            <pc:sldMk cId="4239114603" sldId="503"/>
            <ac:spMk id="9" creationId="{14141FA0-354D-C184-CBA5-44DB92BA7B2D}"/>
          </ac:spMkLst>
        </pc:spChg>
      </pc:sldChg>
      <pc:sldChg chg="add del">
        <pc:chgData name="Abdourahmane DIALLO" userId="4760343351f3e6f7" providerId="LiveId" clId="{848DE33A-D904-46AC-8351-8247AC58D2CC}" dt="2024-06-12T12:35:24.683" v="6358" actId="47"/>
        <pc:sldMkLst>
          <pc:docMk/>
          <pc:sldMk cId="3813009444" sldId="504"/>
        </pc:sldMkLst>
      </pc:sldChg>
      <pc:sldChg chg="modSp add mod ord">
        <pc:chgData name="Abdourahmane DIALLO" userId="4760343351f3e6f7" providerId="LiveId" clId="{848DE33A-D904-46AC-8351-8247AC58D2CC}" dt="2024-06-12T12:32:07.300" v="6319" actId="2711"/>
        <pc:sldMkLst>
          <pc:docMk/>
          <pc:sldMk cId="1495103095" sldId="505"/>
        </pc:sldMkLst>
        <pc:spChg chg="mod">
          <ac:chgData name="Abdourahmane DIALLO" userId="4760343351f3e6f7" providerId="LiveId" clId="{848DE33A-D904-46AC-8351-8247AC58D2CC}" dt="2024-06-12T12:32:07.300" v="6319" actId="2711"/>
          <ac:spMkLst>
            <pc:docMk/>
            <pc:sldMk cId="1495103095" sldId="505"/>
            <ac:spMk id="2" creationId="{D8B93CE9-EF3B-7C1F-A260-426FFEA29793}"/>
          </ac:spMkLst>
        </pc:spChg>
        <pc:spChg chg="mod">
          <ac:chgData name="Abdourahmane DIALLO" userId="4760343351f3e6f7" providerId="LiveId" clId="{848DE33A-D904-46AC-8351-8247AC58D2CC}" dt="2024-06-12T12:32:07.300" v="6319" actId="2711"/>
          <ac:spMkLst>
            <pc:docMk/>
            <pc:sldMk cId="1495103095" sldId="505"/>
            <ac:spMk id="3" creationId="{DDD6121C-88A1-2ACE-6393-B418EE3D64D4}"/>
          </ac:spMkLst>
        </pc:spChg>
        <pc:spChg chg="mod">
          <ac:chgData name="Abdourahmane DIALLO" userId="4760343351f3e6f7" providerId="LiveId" clId="{848DE33A-D904-46AC-8351-8247AC58D2CC}" dt="2024-06-12T12:32:07.300" v="6319" actId="2711"/>
          <ac:spMkLst>
            <pc:docMk/>
            <pc:sldMk cId="1495103095" sldId="505"/>
            <ac:spMk id="6" creationId="{12641F74-34A4-F55E-420A-04264F5EC7EB}"/>
          </ac:spMkLst>
        </pc:spChg>
      </pc:sldChg>
      <pc:sldChg chg="modSp add mod ord">
        <pc:chgData name="Abdourahmane DIALLO" userId="4760343351f3e6f7" providerId="LiveId" clId="{848DE33A-D904-46AC-8351-8247AC58D2CC}" dt="2024-06-12T12:32:13.984" v="6320" actId="2711"/>
        <pc:sldMkLst>
          <pc:docMk/>
          <pc:sldMk cId="862533777" sldId="506"/>
        </pc:sldMkLst>
        <pc:spChg chg="mod">
          <ac:chgData name="Abdourahmane DIALLO" userId="4760343351f3e6f7" providerId="LiveId" clId="{848DE33A-D904-46AC-8351-8247AC58D2CC}" dt="2024-06-12T12:32:13.984" v="6320" actId="2711"/>
          <ac:spMkLst>
            <pc:docMk/>
            <pc:sldMk cId="862533777" sldId="506"/>
            <ac:spMk id="2" creationId="{D8B93CE9-EF3B-7C1F-A260-426FFEA29793}"/>
          </ac:spMkLst>
        </pc:spChg>
        <pc:spChg chg="mod">
          <ac:chgData name="Abdourahmane DIALLO" userId="4760343351f3e6f7" providerId="LiveId" clId="{848DE33A-D904-46AC-8351-8247AC58D2CC}" dt="2024-06-12T12:32:13.984" v="6320" actId="2711"/>
          <ac:spMkLst>
            <pc:docMk/>
            <pc:sldMk cId="862533777" sldId="506"/>
            <ac:spMk id="3" creationId="{DDD6121C-88A1-2ACE-6393-B418EE3D64D4}"/>
          </ac:spMkLst>
        </pc:spChg>
        <pc:spChg chg="mod">
          <ac:chgData name="Abdourahmane DIALLO" userId="4760343351f3e6f7" providerId="LiveId" clId="{848DE33A-D904-46AC-8351-8247AC58D2CC}" dt="2024-06-12T12:32:13.984" v="6320" actId="2711"/>
          <ac:spMkLst>
            <pc:docMk/>
            <pc:sldMk cId="862533777" sldId="506"/>
            <ac:spMk id="6" creationId="{12641F74-34A4-F55E-420A-04264F5EC7EB}"/>
          </ac:spMkLst>
        </pc:spChg>
      </pc:sldChg>
      <pc:sldChg chg="modSp add mod">
        <pc:chgData name="Abdourahmane DIALLO" userId="4760343351f3e6f7" providerId="LiveId" clId="{848DE33A-D904-46AC-8351-8247AC58D2CC}" dt="2024-06-12T12:32:24.540" v="6322" actId="2711"/>
        <pc:sldMkLst>
          <pc:docMk/>
          <pc:sldMk cId="3767105292" sldId="507"/>
        </pc:sldMkLst>
        <pc:spChg chg="mod">
          <ac:chgData name="Abdourahmane DIALLO" userId="4760343351f3e6f7" providerId="LiveId" clId="{848DE33A-D904-46AC-8351-8247AC58D2CC}" dt="2024-06-12T12:32:24.540" v="6322" actId="2711"/>
          <ac:spMkLst>
            <pc:docMk/>
            <pc:sldMk cId="3767105292" sldId="507"/>
            <ac:spMk id="2" creationId="{D8B93CE9-EF3B-7C1F-A260-426FFEA29793}"/>
          </ac:spMkLst>
        </pc:spChg>
        <pc:spChg chg="mod">
          <ac:chgData name="Abdourahmane DIALLO" userId="4760343351f3e6f7" providerId="LiveId" clId="{848DE33A-D904-46AC-8351-8247AC58D2CC}" dt="2024-06-12T12:32:24.540" v="6322" actId="2711"/>
          <ac:spMkLst>
            <pc:docMk/>
            <pc:sldMk cId="3767105292" sldId="507"/>
            <ac:spMk id="3" creationId="{DDD6121C-88A1-2ACE-6393-B418EE3D64D4}"/>
          </ac:spMkLst>
        </pc:spChg>
        <pc:spChg chg="mod">
          <ac:chgData name="Abdourahmane DIALLO" userId="4760343351f3e6f7" providerId="LiveId" clId="{848DE33A-D904-46AC-8351-8247AC58D2CC}" dt="2024-06-12T12:32:24.540" v="6322" actId="2711"/>
          <ac:spMkLst>
            <pc:docMk/>
            <pc:sldMk cId="3767105292" sldId="507"/>
            <ac:spMk id="6" creationId="{12641F74-34A4-F55E-420A-04264F5EC7EB}"/>
          </ac:spMkLst>
        </pc:spChg>
      </pc:sldChg>
      <pc:sldChg chg="addSp modSp add del">
        <pc:chgData name="Abdourahmane DIALLO" userId="4760343351f3e6f7" providerId="LiveId" clId="{848DE33A-D904-46AC-8351-8247AC58D2CC}" dt="2024-06-12T09:23:26.951" v="4560" actId="47"/>
        <pc:sldMkLst>
          <pc:docMk/>
          <pc:sldMk cId="2278786699" sldId="508"/>
        </pc:sldMkLst>
        <pc:picChg chg="add mod">
          <ac:chgData name="Abdourahmane DIALLO" userId="4760343351f3e6f7" providerId="LiveId" clId="{848DE33A-D904-46AC-8351-8247AC58D2CC}" dt="2024-06-12T09:08:34.688" v="4211"/>
          <ac:picMkLst>
            <pc:docMk/>
            <pc:sldMk cId="2278786699" sldId="508"/>
            <ac:picMk id="4" creationId="{C1084B67-DCC2-0FEF-5685-EDCE95360702}"/>
          </ac:picMkLst>
        </pc:picChg>
      </pc:sldChg>
      <pc:sldChg chg="modSp add del mod modNotesTx">
        <pc:chgData name="Abdourahmane DIALLO" userId="4760343351f3e6f7" providerId="LiveId" clId="{848DE33A-D904-46AC-8351-8247AC58D2CC}" dt="2024-06-14T09:43:41.916" v="8913" actId="47"/>
        <pc:sldMkLst>
          <pc:docMk/>
          <pc:sldMk cId="3140199337" sldId="508"/>
        </pc:sldMkLst>
        <pc:spChg chg="mod">
          <ac:chgData name="Abdourahmane DIALLO" userId="4760343351f3e6f7" providerId="LiveId" clId="{848DE33A-D904-46AC-8351-8247AC58D2CC}" dt="2024-06-14T07:28:42.553" v="8273" actId="2711"/>
          <ac:spMkLst>
            <pc:docMk/>
            <pc:sldMk cId="3140199337" sldId="508"/>
            <ac:spMk id="3" creationId="{541B18CC-D293-3482-C3A2-142AC69D5D9E}"/>
          </ac:spMkLst>
        </pc:spChg>
        <pc:spChg chg="mod">
          <ac:chgData name="Abdourahmane DIALLO" userId="4760343351f3e6f7" providerId="LiveId" clId="{848DE33A-D904-46AC-8351-8247AC58D2CC}" dt="2024-06-14T07:28:42.553" v="8273" actId="2711"/>
          <ac:spMkLst>
            <pc:docMk/>
            <pc:sldMk cId="3140199337" sldId="508"/>
            <ac:spMk id="18" creationId="{A2F2D930-ACB0-E5D0-DA3A-FAF8A1A58406}"/>
          </ac:spMkLst>
        </pc:spChg>
        <pc:spChg chg="mod">
          <ac:chgData name="Abdourahmane DIALLO" userId="4760343351f3e6f7" providerId="LiveId" clId="{848DE33A-D904-46AC-8351-8247AC58D2CC}" dt="2024-06-14T07:28:42.553" v="8273" actId="2711"/>
          <ac:spMkLst>
            <pc:docMk/>
            <pc:sldMk cId="3140199337" sldId="508"/>
            <ac:spMk id="22" creationId="{00000000-0000-0000-0000-000000000000}"/>
          </ac:spMkLst>
        </pc:spChg>
        <pc:spChg chg="mod">
          <ac:chgData name="Abdourahmane DIALLO" userId="4760343351f3e6f7" providerId="LiveId" clId="{848DE33A-D904-46AC-8351-8247AC58D2CC}" dt="2024-06-14T07:28:42.553" v="8273" actId="2711"/>
          <ac:spMkLst>
            <pc:docMk/>
            <pc:sldMk cId="3140199337" sldId="508"/>
            <ac:spMk id="24" creationId="{93BBD0FC-9237-642C-8B3F-23B2801D66AD}"/>
          </ac:spMkLst>
        </pc:spChg>
        <pc:spChg chg="mod">
          <ac:chgData name="Abdourahmane DIALLO" userId="4760343351f3e6f7" providerId="LiveId" clId="{848DE33A-D904-46AC-8351-8247AC58D2CC}" dt="2024-06-14T07:28:42.553" v="8273" actId="2711"/>
          <ac:spMkLst>
            <pc:docMk/>
            <pc:sldMk cId="3140199337" sldId="508"/>
            <ac:spMk id="30" creationId="{2F8FCCCD-0A70-BD16-71C2-24F3C3DF2BDC}"/>
          </ac:spMkLst>
        </pc:spChg>
        <pc:graphicFrameChg chg="mod">
          <ac:chgData name="Abdourahmane DIALLO" userId="4760343351f3e6f7" providerId="LiveId" clId="{848DE33A-D904-46AC-8351-8247AC58D2CC}" dt="2024-06-14T07:28:42.553" v="8273" actId="2711"/>
          <ac:graphicFrameMkLst>
            <pc:docMk/>
            <pc:sldMk cId="3140199337" sldId="508"/>
            <ac:graphicFrameMk id="10" creationId="{AC27070C-994C-7C97-47FA-47878BAE5857}"/>
          </ac:graphicFrameMkLst>
        </pc:graphicFrameChg>
        <pc:picChg chg="mod">
          <ac:chgData name="Abdourahmane DIALLO" userId="4760343351f3e6f7" providerId="LiveId" clId="{848DE33A-D904-46AC-8351-8247AC58D2CC}" dt="2024-06-14T07:28:42.553" v="8273" actId="2711"/>
          <ac:picMkLst>
            <pc:docMk/>
            <pc:sldMk cId="3140199337" sldId="508"/>
            <ac:picMk id="11" creationId="{D81CEFD3-FE84-F693-52FB-EC77C2432579}"/>
          </ac:picMkLst>
        </pc:picChg>
        <pc:picChg chg="mod">
          <ac:chgData name="Abdourahmane DIALLO" userId="4760343351f3e6f7" providerId="LiveId" clId="{848DE33A-D904-46AC-8351-8247AC58D2CC}" dt="2024-06-14T07:28:42.553" v="8273" actId="2711"/>
          <ac:picMkLst>
            <pc:docMk/>
            <pc:sldMk cId="3140199337" sldId="508"/>
            <ac:picMk id="13" creationId="{D8B5A116-4B62-6C21-3E35-E867C2B23004}"/>
          </ac:picMkLst>
        </pc:picChg>
        <pc:picChg chg="mod">
          <ac:chgData name="Abdourahmane DIALLO" userId="4760343351f3e6f7" providerId="LiveId" clId="{848DE33A-D904-46AC-8351-8247AC58D2CC}" dt="2024-06-14T07:28:42.553" v="8273" actId="2711"/>
          <ac:picMkLst>
            <pc:docMk/>
            <pc:sldMk cId="3140199337" sldId="508"/>
            <ac:picMk id="15" creationId="{A6C47F7D-84E8-F7DE-E262-9377D0811573}"/>
          </ac:picMkLst>
        </pc:picChg>
        <pc:picChg chg="mod">
          <ac:chgData name="Abdourahmane DIALLO" userId="4760343351f3e6f7" providerId="LiveId" clId="{848DE33A-D904-46AC-8351-8247AC58D2CC}" dt="2024-06-14T07:28:42.553" v="8273" actId="2711"/>
          <ac:picMkLst>
            <pc:docMk/>
            <pc:sldMk cId="3140199337" sldId="508"/>
            <ac:picMk id="17" creationId="{2A8D7433-5C69-E5B3-0B89-F7AC4A9FC52C}"/>
          </ac:picMkLst>
        </pc:picChg>
        <pc:picChg chg="mod">
          <ac:chgData name="Abdourahmane DIALLO" userId="4760343351f3e6f7" providerId="LiveId" clId="{848DE33A-D904-46AC-8351-8247AC58D2CC}" dt="2024-06-14T07:28:42.553" v="8273" actId="2711"/>
          <ac:picMkLst>
            <pc:docMk/>
            <pc:sldMk cId="3140199337" sldId="508"/>
            <ac:picMk id="19" creationId="{35B0CA40-A934-D8EC-D480-CA09C134FB04}"/>
          </ac:picMkLst>
        </pc:picChg>
        <pc:picChg chg="mod">
          <ac:chgData name="Abdourahmane DIALLO" userId="4760343351f3e6f7" providerId="LiveId" clId="{848DE33A-D904-46AC-8351-8247AC58D2CC}" dt="2024-06-14T07:28:42.553" v="8273" actId="2711"/>
          <ac:picMkLst>
            <pc:docMk/>
            <pc:sldMk cId="3140199337" sldId="508"/>
            <ac:picMk id="21" creationId="{28FE47A2-728B-5C3A-C661-E1C436518B5B}"/>
          </ac:picMkLst>
        </pc:picChg>
        <pc:picChg chg="mod">
          <ac:chgData name="Abdourahmane DIALLO" userId="4760343351f3e6f7" providerId="LiveId" clId="{848DE33A-D904-46AC-8351-8247AC58D2CC}" dt="2024-06-14T07:28:42.553" v="8273" actId="2711"/>
          <ac:picMkLst>
            <pc:docMk/>
            <pc:sldMk cId="3140199337" sldId="508"/>
            <ac:picMk id="23" creationId="{CDE91E88-4D24-F9EB-48C6-4051BBD94B71}"/>
          </ac:picMkLst>
        </pc:picChg>
        <pc:picChg chg="mod">
          <ac:chgData name="Abdourahmane DIALLO" userId="4760343351f3e6f7" providerId="LiveId" clId="{848DE33A-D904-46AC-8351-8247AC58D2CC}" dt="2024-06-14T07:28:42.553" v="8273" actId="2711"/>
          <ac:picMkLst>
            <pc:docMk/>
            <pc:sldMk cId="3140199337" sldId="508"/>
            <ac:picMk id="28" creationId="{F123154C-8AE3-7FB4-29F3-F36980368A46}"/>
          </ac:picMkLst>
        </pc:picChg>
      </pc:sldChg>
      <pc:sldChg chg="addSp delSp modSp add mod">
        <pc:chgData name="Abdourahmane DIALLO" userId="4760343351f3e6f7" providerId="LiveId" clId="{848DE33A-D904-46AC-8351-8247AC58D2CC}" dt="2024-06-12T11:56:29.728" v="5874" actId="478"/>
        <pc:sldMkLst>
          <pc:docMk/>
          <pc:sldMk cId="800528050" sldId="509"/>
        </pc:sldMkLst>
        <pc:spChg chg="mod">
          <ac:chgData name="Abdourahmane DIALLO" userId="4760343351f3e6f7" providerId="LiveId" clId="{848DE33A-D904-46AC-8351-8247AC58D2CC}" dt="2024-06-12T11:54:02.816" v="5858" actId="403"/>
          <ac:spMkLst>
            <pc:docMk/>
            <pc:sldMk cId="800528050" sldId="509"/>
            <ac:spMk id="5" creationId="{9696CC9D-FB8F-7268-8C98-7206EDF34B73}"/>
          </ac:spMkLst>
        </pc:spChg>
        <pc:spChg chg="del mod">
          <ac:chgData name="Abdourahmane DIALLO" userId="4760343351f3e6f7" providerId="LiveId" clId="{848DE33A-D904-46AC-8351-8247AC58D2CC}" dt="2024-06-12T11:56:18.894" v="5869" actId="478"/>
          <ac:spMkLst>
            <pc:docMk/>
            <pc:sldMk cId="800528050" sldId="509"/>
            <ac:spMk id="7" creationId="{EEB00A7A-21FE-66D4-38C4-82B6D968224C}"/>
          </ac:spMkLst>
        </pc:spChg>
        <pc:spChg chg="del mod">
          <ac:chgData name="Abdourahmane DIALLO" userId="4760343351f3e6f7" providerId="LiveId" clId="{848DE33A-D904-46AC-8351-8247AC58D2CC}" dt="2024-06-12T11:56:18.091" v="5868" actId="478"/>
          <ac:spMkLst>
            <pc:docMk/>
            <pc:sldMk cId="800528050" sldId="509"/>
            <ac:spMk id="10" creationId="{E5702F9B-2607-10C2-6CD7-88E638C49F58}"/>
          </ac:spMkLst>
        </pc:spChg>
        <pc:spChg chg="del mod">
          <ac:chgData name="Abdourahmane DIALLO" userId="4760343351f3e6f7" providerId="LiveId" clId="{848DE33A-D904-46AC-8351-8247AC58D2CC}" dt="2024-06-12T11:56:19.775" v="5870" actId="478"/>
          <ac:spMkLst>
            <pc:docMk/>
            <pc:sldMk cId="800528050" sldId="509"/>
            <ac:spMk id="13" creationId="{17CFD497-3A67-C7E8-F915-11AA5C4C40FB}"/>
          </ac:spMkLst>
        </pc:spChg>
        <pc:spChg chg="del mod">
          <ac:chgData name="Abdourahmane DIALLO" userId="4760343351f3e6f7" providerId="LiveId" clId="{848DE33A-D904-46AC-8351-8247AC58D2CC}" dt="2024-06-12T11:56:14.397" v="5866" actId="478"/>
          <ac:spMkLst>
            <pc:docMk/>
            <pc:sldMk cId="800528050" sldId="509"/>
            <ac:spMk id="17" creationId="{E27CF6E8-0292-A645-0B3F-694C877960FC}"/>
          </ac:spMkLst>
        </pc:spChg>
        <pc:spChg chg="mod">
          <ac:chgData name="Abdourahmane DIALLO" userId="4760343351f3e6f7" providerId="LiveId" clId="{848DE33A-D904-46AC-8351-8247AC58D2CC}" dt="2024-06-12T11:48:51.532" v="5775" actId="18245"/>
          <ac:spMkLst>
            <pc:docMk/>
            <pc:sldMk cId="800528050" sldId="509"/>
            <ac:spMk id="20" creationId="{835321FE-5B16-66B6-1768-71162C5DBEDF}"/>
          </ac:spMkLst>
        </pc:spChg>
        <pc:spChg chg="mod">
          <ac:chgData name="Abdourahmane DIALLO" userId="4760343351f3e6f7" providerId="LiveId" clId="{848DE33A-D904-46AC-8351-8247AC58D2CC}" dt="2024-06-12T11:48:51.532" v="5775" actId="18245"/>
          <ac:spMkLst>
            <pc:docMk/>
            <pc:sldMk cId="800528050" sldId="509"/>
            <ac:spMk id="21" creationId="{EFB0AD65-D16F-EC8F-E101-64A482784C56}"/>
          </ac:spMkLst>
        </pc:spChg>
        <pc:spChg chg="mod">
          <ac:chgData name="Abdourahmane DIALLO" userId="4760343351f3e6f7" providerId="LiveId" clId="{848DE33A-D904-46AC-8351-8247AC58D2CC}" dt="2024-06-12T11:48:51.532" v="5775" actId="18245"/>
          <ac:spMkLst>
            <pc:docMk/>
            <pc:sldMk cId="800528050" sldId="509"/>
            <ac:spMk id="22" creationId="{BE90CF91-7D9E-369B-00E0-B75D203DA725}"/>
          </ac:spMkLst>
        </pc:spChg>
        <pc:spChg chg="mod">
          <ac:chgData name="Abdourahmane DIALLO" userId="4760343351f3e6f7" providerId="LiveId" clId="{848DE33A-D904-46AC-8351-8247AC58D2CC}" dt="2024-06-12T11:48:51.532" v="5775" actId="18245"/>
          <ac:spMkLst>
            <pc:docMk/>
            <pc:sldMk cId="800528050" sldId="509"/>
            <ac:spMk id="23" creationId="{27BED7D0-E5C5-E81E-49E3-1822B895DB2C}"/>
          </ac:spMkLst>
        </pc:spChg>
        <pc:spChg chg="mod">
          <ac:chgData name="Abdourahmane DIALLO" userId="4760343351f3e6f7" providerId="LiveId" clId="{848DE33A-D904-46AC-8351-8247AC58D2CC}" dt="2024-06-12T11:48:51.532" v="5775" actId="18245"/>
          <ac:spMkLst>
            <pc:docMk/>
            <pc:sldMk cId="800528050" sldId="509"/>
            <ac:spMk id="24" creationId="{B97C4285-C9DF-A143-DAD2-8B7B3D416F3A}"/>
          </ac:spMkLst>
        </pc:spChg>
        <pc:spChg chg="mod">
          <ac:chgData name="Abdourahmane DIALLO" userId="4760343351f3e6f7" providerId="LiveId" clId="{848DE33A-D904-46AC-8351-8247AC58D2CC}" dt="2024-06-12T11:48:51.532" v="5775" actId="18245"/>
          <ac:spMkLst>
            <pc:docMk/>
            <pc:sldMk cId="800528050" sldId="509"/>
            <ac:spMk id="25" creationId="{046D41E1-2DAB-6E2B-3A33-A9097882ADC6}"/>
          </ac:spMkLst>
        </pc:spChg>
        <pc:spChg chg="mod">
          <ac:chgData name="Abdourahmane DIALLO" userId="4760343351f3e6f7" providerId="LiveId" clId="{848DE33A-D904-46AC-8351-8247AC58D2CC}" dt="2024-06-12T11:48:51.532" v="5775" actId="18245"/>
          <ac:spMkLst>
            <pc:docMk/>
            <pc:sldMk cId="800528050" sldId="509"/>
            <ac:spMk id="26" creationId="{F6FD3C3F-10D3-BA8E-4497-A3E24AA693BC}"/>
          </ac:spMkLst>
        </pc:spChg>
        <pc:spChg chg="mod">
          <ac:chgData name="Abdourahmane DIALLO" userId="4760343351f3e6f7" providerId="LiveId" clId="{848DE33A-D904-46AC-8351-8247AC58D2CC}" dt="2024-06-12T11:48:51.532" v="5775" actId="18245"/>
          <ac:spMkLst>
            <pc:docMk/>
            <pc:sldMk cId="800528050" sldId="509"/>
            <ac:spMk id="27" creationId="{A209A70E-7950-6D3D-8B6B-C0314CF77906}"/>
          </ac:spMkLst>
        </pc:spChg>
        <pc:spChg chg="mod">
          <ac:chgData name="Abdourahmane DIALLO" userId="4760343351f3e6f7" providerId="LiveId" clId="{848DE33A-D904-46AC-8351-8247AC58D2CC}" dt="2024-06-12T11:48:51.532" v="5775" actId="18245"/>
          <ac:spMkLst>
            <pc:docMk/>
            <pc:sldMk cId="800528050" sldId="509"/>
            <ac:spMk id="28" creationId="{647AF399-733A-1F64-AD94-2087980CE9F3}"/>
          </ac:spMkLst>
        </pc:spChg>
        <pc:spChg chg="mod">
          <ac:chgData name="Abdourahmane DIALLO" userId="4760343351f3e6f7" providerId="LiveId" clId="{848DE33A-D904-46AC-8351-8247AC58D2CC}" dt="2024-06-12T11:48:51.532" v="5775" actId="18245"/>
          <ac:spMkLst>
            <pc:docMk/>
            <pc:sldMk cId="800528050" sldId="509"/>
            <ac:spMk id="29" creationId="{3EF2B028-2943-CD17-0C2A-F8C9B89D92A1}"/>
          </ac:spMkLst>
        </pc:spChg>
        <pc:spChg chg="mod">
          <ac:chgData name="Abdourahmane DIALLO" userId="4760343351f3e6f7" providerId="LiveId" clId="{848DE33A-D904-46AC-8351-8247AC58D2CC}" dt="2024-06-12T11:48:41.332" v="5774" actId="18245"/>
          <ac:spMkLst>
            <pc:docMk/>
            <pc:sldMk cId="800528050" sldId="509"/>
            <ac:spMk id="30" creationId="{16FB758B-5478-8BC5-A52D-97B4C1E675FF}"/>
          </ac:spMkLst>
        </pc:spChg>
        <pc:spChg chg="del mod">
          <ac:chgData name="Abdourahmane DIALLO" userId="4760343351f3e6f7" providerId="LiveId" clId="{848DE33A-D904-46AC-8351-8247AC58D2CC}" dt="2024-06-12T11:56:29.728" v="5874" actId="478"/>
          <ac:spMkLst>
            <pc:docMk/>
            <pc:sldMk cId="800528050" sldId="509"/>
            <ac:spMk id="47" creationId="{31CBC0FD-2712-46E0-3BC5-81D8031E8FCA}"/>
          </ac:spMkLst>
        </pc:spChg>
        <pc:spChg chg="del mod">
          <ac:chgData name="Abdourahmane DIALLO" userId="4760343351f3e6f7" providerId="LiveId" clId="{848DE33A-D904-46AC-8351-8247AC58D2CC}" dt="2024-06-12T11:56:21.348" v="5871" actId="478"/>
          <ac:spMkLst>
            <pc:docMk/>
            <pc:sldMk cId="800528050" sldId="509"/>
            <ac:spMk id="50" creationId="{18AD849F-9FE1-5D63-5ED4-F9866563B28A}"/>
          </ac:spMkLst>
        </pc:spChg>
        <pc:grpChg chg="mod">
          <ac:chgData name="Abdourahmane DIALLO" userId="4760343351f3e6f7" providerId="LiveId" clId="{848DE33A-D904-46AC-8351-8247AC58D2CC}" dt="2024-06-12T11:48:51.532" v="5775" actId="18245"/>
          <ac:grpSpMkLst>
            <pc:docMk/>
            <pc:sldMk cId="800528050" sldId="509"/>
            <ac:grpSpMk id="19" creationId="{BB80D1F1-6813-71EE-2CBA-51AE67C3ADF5}"/>
          </ac:grpSpMkLst>
        </pc:grpChg>
        <pc:graphicFrameChg chg="add del mod ord">
          <ac:chgData name="Abdourahmane DIALLO" userId="4760343351f3e6f7" providerId="LiveId" clId="{848DE33A-D904-46AC-8351-8247AC58D2CC}" dt="2024-06-12T11:56:16.155" v="5867" actId="478"/>
          <ac:graphicFrameMkLst>
            <pc:docMk/>
            <pc:sldMk cId="800528050" sldId="509"/>
            <ac:graphicFrameMk id="3" creationId="{8481FAE8-8164-FB09-04AE-B7BE8AC1B38F}"/>
          </ac:graphicFrameMkLst>
        </pc:graphicFrameChg>
        <pc:picChg chg="add del mod">
          <ac:chgData name="Abdourahmane DIALLO" userId="4760343351f3e6f7" providerId="LiveId" clId="{848DE33A-D904-46AC-8351-8247AC58D2CC}" dt="2024-06-12T11:39:05.364" v="5619" actId="478"/>
          <ac:picMkLst>
            <pc:docMk/>
            <pc:sldMk cId="800528050" sldId="509"/>
            <ac:picMk id="8" creationId="{9B67FF88-8009-DE95-544F-15C3C282F861}"/>
          </ac:picMkLst>
        </pc:picChg>
        <pc:picChg chg="add del mod">
          <ac:chgData name="Abdourahmane DIALLO" userId="4760343351f3e6f7" providerId="LiveId" clId="{848DE33A-D904-46AC-8351-8247AC58D2CC}" dt="2024-06-12T11:40:27.732" v="5634" actId="478"/>
          <ac:picMkLst>
            <pc:docMk/>
            <pc:sldMk cId="800528050" sldId="509"/>
            <ac:picMk id="11" creationId="{85CA6E36-B2E7-F397-0FC9-1054DC815BF6}"/>
          </ac:picMkLst>
        </pc:picChg>
        <pc:picChg chg="add del mod">
          <ac:chgData name="Abdourahmane DIALLO" userId="4760343351f3e6f7" providerId="LiveId" clId="{848DE33A-D904-46AC-8351-8247AC58D2CC}" dt="2024-06-12T11:56:23.323" v="5872" actId="478"/>
          <ac:picMkLst>
            <pc:docMk/>
            <pc:sldMk cId="800528050" sldId="509"/>
            <ac:picMk id="15" creationId="{2B541092-BC27-A55A-933B-2E84EEA1EFA2}"/>
          </ac:picMkLst>
        </pc:picChg>
        <pc:picChg chg="del mod">
          <ac:chgData name="Abdourahmane DIALLO" userId="4760343351f3e6f7" providerId="LiveId" clId="{848DE33A-D904-46AC-8351-8247AC58D2CC}" dt="2024-06-12T11:39:59.368" v="5627" actId="478"/>
          <ac:picMkLst>
            <pc:docMk/>
            <pc:sldMk cId="800528050" sldId="509"/>
            <ac:picMk id="55" creationId="{5B7D411B-F23D-3219-C596-FCA033F5D6BD}"/>
          </ac:picMkLst>
        </pc:picChg>
        <pc:picChg chg="mod">
          <ac:chgData name="Abdourahmane DIALLO" userId="4760343351f3e6f7" providerId="LiveId" clId="{848DE33A-D904-46AC-8351-8247AC58D2CC}" dt="2024-06-12T11:42:41.054" v="5716" actId="14100"/>
          <ac:picMkLst>
            <pc:docMk/>
            <pc:sldMk cId="800528050" sldId="509"/>
            <ac:picMk id="1026" creationId="{398C647C-EAFD-1F06-734D-060DF3B5202F}"/>
          </ac:picMkLst>
        </pc:picChg>
        <pc:picChg chg="mod">
          <ac:chgData name="Abdourahmane DIALLO" userId="4760343351f3e6f7" providerId="LiveId" clId="{848DE33A-D904-46AC-8351-8247AC58D2CC}" dt="2024-06-12T11:56:27.674" v="5873" actId="167"/>
          <ac:picMkLst>
            <pc:docMk/>
            <pc:sldMk cId="800528050" sldId="509"/>
            <ac:picMk id="1028" creationId="{67728408-B0B6-DF82-7067-07D7DF922A17}"/>
          </ac:picMkLst>
        </pc:picChg>
        <pc:cxnChg chg="add del mod">
          <ac:chgData name="Abdourahmane DIALLO" userId="4760343351f3e6f7" providerId="LiveId" clId="{848DE33A-D904-46AC-8351-8247AC58D2CC}" dt="2024-06-12T11:47:17.889" v="5765" actId="478"/>
          <ac:cxnSpMkLst>
            <pc:docMk/>
            <pc:sldMk cId="800528050" sldId="509"/>
            <ac:cxnSpMk id="18" creationId="{C2DC8865-FFB5-54A0-923B-E9A90F086E10}"/>
          </ac:cxnSpMkLst>
        </pc:cxnChg>
      </pc:sldChg>
      <pc:sldChg chg="add del">
        <pc:chgData name="Abdourahmane DIALLO" userId="4760343351f3e6f7" providerId="LiveId" clId="{848DE33A-D904-46AC-8351-8247AC58D2CC}" dt="2024-06-12T09:41:25.809" v="4821" actId="47"/>
        <pc:sldMkLst>
          <pc:docMk/>
          <pc:sldMk cId="4034289201" sldId="509"/>
        </pc:sldMkLst>
      </pc:sldChg>
      <pc:sldChg chg="modSp add mod modNotesTx">
        <pc:chgData name="Abdourahmane DIALLO" userId="4760343351f3e6f7" providerId="LiveId" clId="{848DE33A-D904-46AC-8351-8247AC58D2CC}" dt="2024-06-16T11:45:40.863" v="9609" actId="20577"/>
        <pc:sldMkLst>
          <pc:docMk/>
          <pc:sldMk cId="3949209947" sldId="510"/>
        </pc:sldMkLst>
        <pc:spChg chg="mod">
          <ac:chgData name="Abdourahmane DIALLO" userId="4760343351f3e6f7" providerId="LiveId" clId="{848DE33A-D904-46AC-8351-8247AC58D2CC}" dt="2024-06-14T07:28:25.882" v="8271" actId="2711"/>
          <ac:spMkLst>
            <pc:docMk/>
            <pc:sldMk cId="3949209947" sldId="510"/>
            <ac:spMk id="2" creationId="{B7318AA2-1643-888E-2235-599A99DE5E90}"/>
          </ac:spMkLst>
        </pc:spChg>
        <pc:spChg chg="mod">
          <ac:chgData name="Abdourahmane DIALLO" userId="4760343351f3e6f7" providerId="LiveId" clId="{848DE33A-D904-46AC-8351-8247AC58D2CC}" dt="2024-06-14T07:28:25.882" v="8271" actId="2711"/>
          <ac:spMkLst>
            <pc:docMk/>
            <pc:sldMk cId="3949209947" sldId="510"/>
            <ac:spMk id="4" creationId="{00000000-0000-0000-0000-000000000000}"/>
          </ac:spMkLst>
        </pc:spChg>
        <pc:spChg chg="mod">
          <ac:chgData name="Abdourahmane DIALLO" userId="4760343351f3e6f7" providerId="LiveId" clId="{848DE33A-D904-46AC-8351-8247AC58D2CC}" dt="2024-06-14T07:28:25.882" v="8271" actId="2711"/>
          <ac:spMkLst>
            <pc:docMk/>
            <pc:sldMk cId="3949209947" sldId="510"/>
            <ac:spMk id="5" creationId="{9696CC9D-FB8F-7268-8C98-7206EDF34B73}"/>
          </ac:spMkLst>
        </pc:spChg>
        <pc:spChg chg="mod">
          <ac:chgData name="Abdourahmane DIALLO" userId="4760343351f3e6f7" providerId="LiveId" clId="{848DE33A-D904-46AC-8351-8247AC58D2CC}" dt="2024-06-14T07:28:25.882" v="8271" actId="2711"/>
          <ac:spMkLst>
            <pc:docMk/>
            <pc:sldMk cId="3949209947" sldId="510"/>
            <ac:spMk id="7" creationId="{EEB00A7A-21FE-66D4-38C4-82B6D968224C}"/>
          </ac:spMkLst>
        </pc:spChg>
        <pc:spChg chg="mod">
          <ac:chgData name="Abdourahmane DIALLO" userId="4760343351f3e6f7" providerId="LiveId" clId="{848DE33A-D904-46AC-8351-8247AC58D2CC}" dt="2024-06-14T07:28:25.882" v="8271" actId="2711"/>
          <ac:spMkLst>
            <pc:docMk/>
            <pc:sldMk cId="3949209947" sldId="510"/>
            <ac:spMk id="10" creationId="{E5702F9B-2607-10C2-6CD7-88E638C49F58}"/>
          </ac:spMkLst>
        </pc:spChg>
        <pc:spChg chg="mod">
          <ac:chgData name="Abdourahmane DIALLO" userId="4760343351f3e6f7" providerId="LiveId" clId="{848DE33A-D904-46AC-8351-8247AC58D2CC}" dt="2024-06-14T07:28:25.882" v="8271" actId="2711"/>
          <ac:spMkLst>
            <pc:docMk/>
            <pc:sldMk cId="3949209947" sldId="510"/>
            <ac:spMk id="13" creationId="{17CFD497-3A67-C7E8-F915-11AA5C4C40FB}"/>
          </ac:spMkLst>
        </pc:spChg>
        <pc:spChg chg="mod">
          <ac:chgData name="Abdourahmane DIALLO" userId="4760343351f3e6f7" providerId="LiveId" clId="{848DE33A-D904-46AC-8351-8247AC58D2CC}" dt="2024-06-14T07:28:25.882" v="8271" actId="2711"/>
          <ac:spMkLst>
            <pc:docMk/>
            <pc:sldMk cId="3949209947" sldId="510"/>
            <ac:spMk id="17" creationId="{E27CF6E8-0292-A645-0B3F-694C877960FC}"/>
          </ac:spMkLst>
        </pc:spChg>
        <pc:spChg chg="mod">
          <ac:chgData name="Abdourahmane DIALLO" userId="4760343351f3e6f7" providerId="LiveId" clId="{848DE33A-D904-46AC-8351-8247AC58D2CC}" dt="2024-06-14T07:28:25.882" v="8271" actId="2711"/>
          <ac:spMkLst>
            <pc:docMk/>
            <pc:sldMk cId="3949209947" sldId="510"/>
            <ac:spMk id="47" creationId="{31CBC0FD-2712-46E0-3BC5-81D8031E8FCA}"/>
          </ac:spMkLst>
        </pc:spChg>
        <pc:spChg chg="mod">
          <ac:chgData name="Abdourahmane DIALLO" userId="4760343351f3e6f7" providerId="LiveId" clId="{848DE33A-D904-46AC-8351-8247AC58D2CC}" dt="2024-06-14T07:28:25.882" v="8271" actId="2711"/>
          <ac:spMkLst>
            <pc:docMk/>
            <pc:sldMk cId="3949209947" sldId="510"/>
            <ac:spMk id="50" creationId="{18AD849F-9FE1-5D63-5ED4-F9866563B28A}"/>
          </ac:spMkLst>
        </pc:spChg>
        <pc:graphicFrameChg chg="mod">
          <ac:chgData name="Abdourahmane DIALLO" userId="4760343351f3e6f7" providerId="LiveId" clId="{848DE33A-D904-46AC-8351-8247AC58D2CC}" dt="2024-06-14T07:28:25.882" v="8271" actId="2711"/>
          <ac:graphicFrameMkLst>
            <pc:docMk/>
            <pc:sldMk cId="3949209947" sldId="510"/>
            <ac:graphicFrameMk id="3" creationId="{8481FAE8-8164-FB09-04AE-B7BE8AC1B38F}"/>
          </ac:graphicFrameMkLst>
        </pc:graphicFrameChg>
        <pc:picChg chg="mod">
          <ac:chgData name="Abdourahmane DIALLO" userId="4760343351f3e6f7" providerId="LiveId" clId="{848DE33A-D904-46AC-8351-8247AC58D2CC}" dt="2024-06-14T07:28:25.882" v="8271" actId="2711"/>
          <ac:picMkLst>
            <pc:docMk/>
            <pc:sldMk cId="3949209947" sldId="510"/>
            <ac:picMk id="14" creationId="{BC76C1D0-A155-79A7-219F-095485E42EEF}"/>
          </ac:picMkLst>
        </pc:picChg>
        <pc:picChg chg="mod">
          <ac:chgData name="Abdourahmane DIALLO" userId="4760343351f3e6f7" providerId="LiveId" clId="{848DE33A-D904-46AC-8351-8247AC58D2CC}" dt="2024-06-14T07:28:25.882" v="8271" actId="2711"/>
          <ac:picMkLst>
            <pc:docMk/>
            <pc:sldMk cId="3949209947" sldId="510"/>
            <ac:picMk id="15" creationId="{2B541092-BC27-A55A-933B-2E84EEA1EFA2}"/>
          </ac:picMkLst>
        </pc:picChg>
        <pc:picChg chg="mod">
          <ac:chgData name="Abdourahmane DIALLO" userId="4760343351f3e6f7" providerId="LiveId" clId="{848DE33A-D904-46AC-8351-8247AC58D2CC}" dt="2024-06-14T07:28:25.882" v="8271" actId="2711"/>
          <ac:picMkLst>
            <pc:docMk/>
            <pc:sldMk cId="3949209947" sldId="510"/>
            <ac:picMk id="1026" creationId="{398C647C-EAFD-1F06-734D-060DF3B5202F}"/>
          </ac:picMkLst>
        </pc:picChg>
        <pc:picChg chg="mod">
          <ac:chgData name="Abdourahmane DIALLO" userId="4760343351f3e6f7" providerId="LiveId" clId="{848DE33A-D904-46AC-8351-8247AC58D2CC}" dt="2024-06-14T07:28:25.882" v="8271" actId="2711"/>
          <ac:picMkLst>
            <pc:docMk/>
            <pc:sldMk cId="3949209947" sldId="510"/>
            <ac:picMk id="1028" creationId="{67728408-B0B6-DF82-7067-07D7DF922A17}"/>
          </ac:picMkLst>
        </pc:picChg>
      </pc:sldChg>
      <pc:sldChg chg="addSp delSp modSp add mod">
        <pc:chgData name="Abdourahmane DIALLO" userId="4760343351f3e6f7" providerId="LiveId" clId="{848DE33A-D904-46AC-8351-8247AC58D2CC}" dt="2024-06-17T14:20:49.428" v="11302" actId="478"/>
        <pc:sldMkLst>
          <pc:docMk/>
          <pc:sldMk cId="2630594125" sldId="511"/>
        </pc:sldMkLst>
        <pc:spChg chg="mod">
          <ac:chgData name="Abdourahmane DIALLO" userId="4760343351f3e6f7" providerId="LiveId" clId="{848DE33A-D904-46AC-8351-8247AC58D2CC}" dt="2024-06-14T07:29:51.487" v="8280" actId="2711"/>
          <ac:spMkLst>
            <pc:docMk/>
            <pc:sldMk cId="2630594125" sldId="511"/>
            <ac:spMk id="3" creationId="{00000000-0000-0000-0000-000000000000}"/>
          </ac:spMkLst>
        </pc:spChg>
        <pc:spChg chg="del mod">
          <ac:chgData name="Abdourahmane DIALLO" userId="4760343351f3e6f7" providerId="LiveId" clId="{848DE33A-D904-46AC-8351-8247AC58D2CC}" dt="2024-06-17T14:20:49.428" v="11302" actId="478"/>
          <ac:spMkLst>
            <pc:docMk/>
            <pc:sldMk cId="2630594125" sldId="511"/>
            <ac:spMk id="11" creationId="{516BBD28-682C-23F6-6530-9C68D54BB391}"/>
          </ac:spMkLst>
        </pc:spChg>
        <pc:spChg chg="mod">
          <ac:chgData name="Abdourahmane DIALLO" userId="4760343351f3e6f7" providerId="LiveId" clId="{848DE33A-D904-46AC-8351-8247AC58D2CC}" dt="2024-06-14T07:29:51.487" v="8280" actId="2711"/>
          <ac:spMkLst>
            <pc:docMk/>
            <pc:sldMk cId="2630594125" sldId="511"/>
            <ac:spMk id="14" creationId="{83FF6A1F-3582-4E84-B8BB-1EC786130426}"/>
          </ac:spMkLst>
        </pc:spChg>
        <pc:spChg chg="mod">
          <ac:chgData name="Abdourahmane DIALLO" userId="4760343351f3e6f7" providerId="LiveId" clId="{848DE33A-D904-46AC-8351-8247AC58D2CC}" dt="2024-06-14T07:29:51.487" v="8280" actId="2711"/>
          <ac:spMkLst>
            <pc:docMk/>
            <pc:sldMk cId="2630594125" sldId="511"/>
            <ac:spMk id="19" creationId="{D7304095-BD2F-4855-8096-409852AC349C}"/>
          </ac:spMkLst>
        </pc:spChg>
        <pc:spChg chg="mod">
          <ac:chgData name="Abdourahmane DIALLO" userId="4760343351f3e6f7" providerId="LiveId" clId="{848DE33A-D904-46AC-8351-8247AC58D2CC}" dt="2024-06-16T11:49:21.430" v="9728" actId="1076"/>
          <ac:spMkLst>
            <pc:docMk/>
            <pc:sldMk cId="2630594125" sldId="511"/>
            <ac:spMk id="20" creationId="{083B9DF8-9E68-BD78-938B-6FCBAE20760F}"/>
          </ac:spMkLst>
        </pc:spChg>
        <pc:spChg chg="mod">
          <ac:chgData name="Abdourahmane DIALLO" userId="4760343351f3e6f7" providerId="LiveId" clId="{848DE33A-D904-46AC-8351-8247AC58D2CC}" dt="2024-06-14T07:29:51.487" v="8280" actId="2711"/>
          <ac:spMkLst>
            <pc:docMk/>
            <pc:sldMk cId="2630594125" sldId="511"/>
            <ac:spMk id="25" creationId="{094DC84B-C419-4B80-BE9A-4F9095A96250}"/>
          </ac:spMkLst>
        </pc:spChg>
        <pc:spChg chg="mod">
          <ac:chgData name="Abdourahmane DIALLO" userId="4760343351f3e6f7" providerId="LiveId" clId="{848DE33A-D904-46AC-8351-8247AC58D2CC}" dt="2024-06-16T12:05:36.927" v="9762" actId="20577"/>
          <ac:spMkLst>
            <pc:docMk/>
            <pc:sldMk cId="2630594125" sldId="511"/>
            <ac:spMk id="26" creationId="{90946A30-5B33-45D3-B3E6-F368BF79D665}"/>
          </ac:spMkLst>
        </pc:spChg>
        <pc:picChg chg="add mod">
          <ac:chgData name="Abdourahmane DIALLO" userId="4760343351f3e6f7" providerId="LiveId" clId="{848DE33A-D904-46AC-8351-8247AC58D2CC}" dt="2024-06-16T11:50:24.396" v="9734" actId="1076"/>
          <ac:picMkLst>
            <pc:docMk/>
            <pc:sldMk cId="2630594125" sldId="511"/>
            <ac:picMk id="2" creationId="{A6443E4F-D893-2F6F-6238-F082E9669DFE}"/>
          </ac:picMkLst>
        </pc:picChg>
        <pc:picChg chg="mod">
          <ac:chgData name="Abdourahmane DIALLO" userId="4760343351f3e6f7" providerId="LiveId" clId="{848DE33A-D904-46AC-8351-8247AC58D2CC}" dt="2024-06-14T13:55:36.384" v="9049" actId="1035"/>
          <ac:picMkLst>
            <pc:docMk/>
            <pc:sldMk cId="2630594125" sldId="511"/>
            <ac:picMk id="6" creationId="{DF880EEF-1BB3-2CE7-0779-04325939E536}"/>
          </ac:picMkLst>
        </pc:picChg>
      </pc:sldChg>
      <pc:sldChg chg="modSp add mod modNotesTx">
        <pc:chgData name="Abdourahmane DIALLO" userId="4760343351f3e6f7" providerId="LiveId" clId="{848DE33A-D904-46AC-8351-8247AC58D2CC}" dt="2024-06-16T13:07:39.193" v="10792" actId="15"/>
        <pc:sldMkLst>
          <pc:docMk/>
          <pc:sldMk cId="1539106135" sldId="512"/>
        </pc:sldMkLst>
        <pc:spChg chg="mod">
          <ac:chgData name="Abdourahmane DIALLO" userId="4760343351f3e6f7" providerId="LiveId" clId="{848DE33A-D904-46AC-8351-8247AC58D2CC}" dt="2024-06-14T07:27:33.683" v="8270" actId="2711"/>
          <ac:spMkLst>
            <pc:docMk/>
            <pc:sldMk cId="1539106135" sldId="512"/>
            <ac:spMk id="3" creationId="{00000000-0000-0000-0000-000000000000}"/>
          </ac:spMkLst>
        </pc:spChg>
        <pc:spChg chg="mod">
          <ac:chgData name="Abdourahmane DIALLO" userId="4760343351f3e6f7" providerId="LiveId" clId="{848DE33A-D904-46AC-8351-8247AC58D2CC}" dt="2024-06-14T07:27:33.683" v="8270" actId="2711"/>
          <ac:spMkLst>
            <pc:docMk/>
            <pc:sldMk cId="1539106135" sldId="512"/>
            <ac:spMk id="5" creationId="{85D72CCC-7354-096B-7E6C-660470EDE8E5}"/>
          </ac:spMkLst>
        </pc:spChg>
        <pc:spChg chg="mod">
          <ac:chgData name="Abdourahmane DIALLO" userId="4760343351f3e6f7" providerId="LiveId" clId="{848DE33A-D904-46AC-8351-8247AC58D2CC}" dt="2024-06-14T07:27:33.683" v="8270" actId="2711"/>
          <ac:spMkLst>
            <pc:docMk/>
            <pc:sldMk cId="1539106135" sldId="512"/>
            <ac:spMk id="6" creationId="{B1785D59-115C-A4AE-F650-E796DE9CBEC2}"/>
          </ac:spMkLst>
        </pc:spChg>
        <pc:spChg chg="mod">
          <ac:chgData name="Abdourahmane DIALLO" userId="4760343351f3e6f7" providerId="LiveId" clId="{848DE33A-D904-46AC-8351-8247AC58D2CC}" dt="2024-06-14T07:27:33.683" v="8270" actId="2711"/>
          <ac:spMkLst>
            <pc:docMk/>
            <pc:sldMk cId="1539106135" sldId="512"/>
            <ac:spMk id="8" creationId="{4D06B3B4-D575-E7C2-14B7-932DE6BB0DF9}"/>
          </ac:spMkLst>
        </pc:spChg>
        <pc:spChg chg="mod">
          <ac:chgData name="Abdourahmane DIALLO" userId="4760343351f3e6f7" providerId="LiveId" clId="{848DE33A-D904-46AC-8351-8247AC58D2CC}" dt="2024-06-16T13:07:39.193" v="10792" actId="15"/>
          <ac:spMkLst>
            <pc:docMk/>
            <pc:sldMk cId="1539106135" sldId="512"/>
            <ac:spMk id="9" creationId="{F9D110D5-C873-4046-4525-F4A000865A21}"/>
          </ac:spMkLst>
        </pc:spChg>
        <pc:spChg chg="mod">
          <ac:chgData name="Abdourahmane DIALLO" userId="4760343351f3e6f7" providerId="LiveId" clId="{848DE33A-D904-46AC-8351-8247AC58D2CC}" dt="2024-06-16T13:06:49.823" v="10772" actId="12"/>
          <ac:spMkLst>
            <pc:docMk/>
            <pc:sldMk cId="1539106135" sldId="512"/>
            <ac:spMk id="10" creationId="{B803688D-B222-C625-BE27-DA391B608339}"/>
          </ac:spMkLst>
        </pc:spChg>
        <pc:spChg chg="mod">
          <ac:chgData name="Abdourahmane DIALLO" userId="4760343351f3e6f7" providerId="LiveId" clId="{848DE33A-D904-46AC-8351-8247AC58D2CC}" dt="2024-06-16T13:06:35.568" v="10771" actId="404"/>
          <ac:spMkLst>
            <pc:docMk/>
            <pc:sldMk cId="1539106135" sldId="512"/>
            <ac:spMk id="11" creationId="{578DA66C-A86D-B724-A04B-987E0FBA0031}"/>
          </ac:spMkLst>
        </pc:spChg>
        <pc:spChg chg="mod">
          <ac:chgData name="Abdourahmane DIALLO" userId="4760343351f3e6f7" providerId="LiveId" clId="{848DE33A-D904-46AC-8351-8247AC58D2CC}" dt="2024-06-16T12:47:34.132" v="10358" actId="1076"/>
          <ac:spMkLst>
            <pc:docMk/>
            <pc:sldMk cId="1539106135" sldId="512"/>
            <ac:spMk id="14" creationId="{ECBB7DD7-4B0D-9A49-521A-65D3E6598651}"/>
          </ac:spMkLst>
        </pc:spChg>
        <pc:spChg chg="mod">
          <ac:chgData name="Abdourahmane DIALLO" userId="4760343351f3e6f7" providerId="LiveId" clId="{848DE33A-D904-46AC-8351-8247AC58D2CC}" dt="2024-06-16T12:47:38.746" v="10360" actId="1076"/>
          <ac:spMkLst>
            <pc:docMk/>
            <pc:sldMk cId="1539106135" sldId="512"/>
            <ac:spMk id="16" creationId="{88AC1042-A166-4390-61CF-79BF963B2B4E}"/>
          </ac:spMkLst>
        </pc:spChg>
        <pc:spChg chg="mod">
          <ac:chgData name="Abdourahmane DIALLO" userId="4760343351f3e6f7" providerId="LiveId" clId="{848DE33A-D904-46AC-8351-8247AC58D2CC}" dt="2024-06-16T12:48:46.411" v="10374" actId="1076"/>
          <ac:spMkLst>
            <pc:docMk/>
            <pc:sldMk cId="1539106135" sldId="512"/>
            <ac:spMk id="17" creationId="{E30ACB4F-D0F5-217A-17AE-A3AD1AB8DF87}"/>
          </ac:spMkLst>
        </pc:spChg>
        <pc:spChg chg="mod">
          <ac:chgData name="Abdourahmane DIALLO" userId="4760343351f3e6f7" providerId="LiveId" clId="{848DE33A-D904-46AC-8351-8247AC58D2CC}" dt="2024-06-16T12:48:08.198" v="10368" actId="1076"/>
          <ac:spMkLst>
            <pc:docMk/>
            <pc:sldMk cId="1539106135" sldId="512"/>
            <ac:spMk id="19" creationId="{37CC9B91-2402-F69B-BA46-F66DB1233913}"/>
          </ac:spMkLst>
        </pc:spChg>
        <pc:spChg chg="mod">
          <ac:chgData name="Abdourahmane DIALLO" userId="4760343351f3e6f7" providerId="LiveId" clId="{848DE33A-D904-46AC-8351-8247AC58D2CC}" dt="2024-06-16T12:48:33.424" v="10371" actId="1076"/>
          <ac:spMkLst>
            <pc:docMk/>
            <pc:sldMk cId="1539106135" sldId="512"/>
            <ac:spMk id="21" creationId="{3A7CD093-B656-7D74-5E45-12417FAB43D3}"/>
          </ac:spMkLst>
        </pc:spChg>
        <pc:spChg chg="mod">
          <ac:chgData name="Abdourahmane DIALLO" userId="4760343351f3e6f7" providerId="LiveId" clId="{848DE33A-D904-46AC-8351-8247AC58D2CC}" dt="2024-06-16T12:48:18.038" v="10369" actId="1076"/>
          <ac:spMkLst>
            <pc:docMk/>
            <pc:sldMk cId="1539106135" sldId="512"/>
            <ac:spMk id="22" creationId="{49214DCE-F8FF-4494-CB49-8E1D328B4BB9}"/>
          </ac:spMkLst>
        </pc:spChg>
        <pc:spChg chg="mod">
          <ac:chgData name="Abdourahmane DIALLO" userId="4760343351f3e6f7" providerId="LiveId" clId="{848DE33A-D904-46AC-8351-8247AC58D2CC}" dt="2024-06-16T12:48:43.924" v="10373" actId="1076"/>
          <ac:spMkLst>
            <pc:docMk/>
            <pc:sldMk cId="1539106135" sldId="512"/>
            <ac:spMk id="23" creationId="{08B8F6C6-63F4-8BEB-4D2A-3338C387321E}"/>
          </ac:spMkLst>
        </pc:spChg>
        <pc:spChg chg="mod">
          <ac:chgData name="Abdourahmane DIALLO" userId="4760343351f3e6f7" providerId="LiveId" clId="{848DE33A-D904-46AC-8351-8247AC58D2CC}" dt="2024-06-16T12:48:41.755" v="10372" actId="1076"/>
          <ac:spMkLst>
            <pc:docMk/>
            <pc:sldMk cId="1539106135" sldId="512"/>
            <ac:spMk id="24" creationId="{97E0E603-51AF-823A-93A0-429AD8525BE9}"/>
          </ac:spMkLst>
        </pc:spChg>
        <pc:spChg chg="mod">
          <ac:chgData name="Abdourahmane DIALLO" userId="4760343351f3e6f7" providerId="LiveId" clId="{848DE33A-D904-46AC-8351-8247AC58D2CC}" dt="2024-06-16T12:47:45.231" v="10362" actId="1076"/>
          <ac:spMkLst>
            <pc:docMk/>
            <pc:sldMk cId="1539106135" sldId="512"/>
            <ac:spMk id="25" creationId="{944F2B5A-1DC6-BE74-D683-500B368DD9B2}"/>
          </ac:spMkLst>
        </pc:spChg>
        <pc:spChg chg="mod">
          <ac:chgData name="Abdourahmane DIALLO" userId="4760343351f3e6f7" providerId="LiveId" clId="{848DE33A-D904-46AC-8351-8247AC58D2CC}" dt="2024-06-14T07:27:33.683" v="8270" actId="2711"/>
          <ac:spMkLst>
            <pc:docMk/>
            <pc:sldMk cId="1539106135" sldId="512"/>
            <ac:spMk id="26" creationId="{864C18A0-EFD8-4D60-B0B3-D024B11D0AB0}"/>
          </ac:spMkLst>
        </pc:spChg>
        <pc:spChg chg="mod">
          <ac:chgData name="Abdourahmane DIALLO" userId="4760343351f3e6f7" providerId="LiveId" clId="{848DE33A-D904-46AC-8351-8247AC58D2CC}" dt="2024-06-16T12:48:56.362" v="10375" actId="1076"/>
          <ac:spMkLst>
            <pc:docMk/>
            <pc:sldMk cId="1539106135" sldId="512"/>
            <ac:spMk id="27" creationId="{7588D919-D00B-43FB-2EDB-59E0826FDD71}"/>
          </ac:spMkLst>
        </pc:spChg>
        <pc:spChg chg="mod">
          <ac:chgData name="Abdourahmane DIALLO" userId="4760343351f3e6f7" providerId="LiveId" clId="{848DE33A-D904-46AC-8351-8247AC58D2CC}" dt="2024-06-16T12:47:36.658" v="10359" actId="1076"/>
          <ac:spMkLst>
            <pc:docMk/>
            <pc:sldMk cId="1539106135" sldId="512"/>
            <ac:spMk id="28" creationId="{F6EAA216-D3D8-5FC5-F367-E0BE66AB36E3}"/>
          </ac:spMkLst>
        </pc:spChg>
        <pc:picChg chg="mod">
          <ac:chgData name="Abdourahmane DIALLO" userId="4760343351f3e6f7" providerId="LiveId" clId="{848DE33A-D904-46AC-8351-8247AC58D2CC}" dt="2024-06-14T07:27:33.683" v="8270" actId="2711"/>
          <ac:picMkLst>
            <pc:docMk/>
            <pc:sldMk cId="1539106135" sldId="512"/>
            <ac:picMk id="12" creationId="{AFAC29D4-4042-147A-2BEB-7AC50E6B3317}"/>
          </ac:picMkLst>
        </pc:picChg>
        <pc:picChg chg="mod">
          <ac:chgData name="Abdourahmane DIALLO" userId="4760343351f3e6f7" providerId="LiveId" clId="{848DE33A-D904-46AC-8351-8247AC58D2CC}" dt="2024-06-16T12:47:52.796" v="10365" actId="1076"/>
          <ac:picMkLst>
            <pc:docMk/>
            <pc:sldMk cId="1539106135" sldId="512"/>
            <ac:picMk id="13" creationId="{7EAADDE3-D35B-FB1F-C41C-8EFAE17CFE0F}"/>
          </ac:picMkLst>
        </pc:picChg>
        <pc:picChg chg="mod">
          <ac:chgData name="Abdourahmane DIALLO" userId="4760343351f3e6f7" providerId="LiveId" clId="{848DE33A-D904-46AC-8351-8247AC58D2CC}" dt="2024-06-14T07:27:33.683" v="8270" actId="2711"/>
          <ac:picMkLst>
            <pc:docMk/>
            <pc:sldMk cId="1539106135" sldId="512"/>
            <ac:picMk id="9218" creationId="{CA52A9EE-60BF-811F-FE4E-1EF422750A01}"/>
          </ac:picMkLst>
        </pc:picChg>
      </pc:sldChg>
      <pc:sldChg chg="addSp delSp modSp add del mod">
        <pc:chgData name="Abdourahmane DIALLO" userId="4760343351f3e6f7" providerId="LiveId" clId="{848DE33A-D904-46AC-8351-8247AC58D2CC}" dt="2024-06-16T12:45:18.669" v="10345" actId="47"/>
        <pc:sldMkLst>
          <pc:docMk/>
          <pc:sldMk cId="1649083422" sldId="513"/>
        </pc:sldMkLst>
        <pc:spChg chg="del mod">
          <ac:chgData name="Abdourahmane DIALLO" userId="4760343351f3e6f7" providerId="LiveId" clId="{848DE33A-D904-46AC-8351-8247AC58D2CC}" dt="2024-06-12T13:19:47.626" v="7048" actId="478"/>
          <ac:spMkLst>
            <pc:docMk/>
            <pc:sldMk cId="1649083422" sldId="513"/>
            <ac:spMk id="10" creationId="{38ECDA90-5794-1DAA-2E76-413616BDBEE7}"/>
          </ac:spMkLst>
        </pc:spChg>
        <pc:spChg chg="add del">
          <ac:chgData name="Abdourahmane DIALLO" userId="4760343351f3e6f7" providerId="LiveId" clId="{848DE33A-D904-46AC-8351-8247AC58D2CC}" dt="2024-06-12T13:13:19.805" v="6870" actId="22"/>
          <ac:spMkLst>
            <pc:docMk/>
            <pc:sldMk cId="1649083422" sldId="513"/>
            <ac:spMk id="15" creationId="{B2876567-F649-30AA-DEB5-4A4E773B37BC}"/>
          </ac:spMkLst>
        </pc:spChg>
        <pc:spChg chg="add del mod">
          <ac:chgData name="Abdourahmane DIALLO" userId="4760343351f3e6f7" providerId="LiveId" clId="{848DE33A-D904-46AC-8351-8247AC58D2CC}" dt="2024-06-12T13:13:28.839" v="6874" actId="478"/>
          <ac:spMkLst>
            <pc:docMk/>
            <pc:sldMk cId="1649083422" sldId="513"/>
            <ac:spMk id="18" creationId="{07B608C1-FFD7-E99C-EF6C-4D3B798472B9}"/>
          </ac:spMkLst>
        </pc:spChg>
        <pc:spChg chg="add del">
          <ac:chgData name="Abdourahmane DIALLO" userId="4760343351f3e6f7" providerId="LiveId" clId="{848DE33A-D904-46AC-8351-8247AC58D2CC}" dt="2024-06-12T13:14:17.232" v="6887" actId="22"/>
          <ac:spMkLst>
            <pc:docMk/>
            <pc:sldMk cId="1649083422" sldId="513"/>
            <ac:spMk id="21" creationId="{8A701E45-E94A-BE3E-C986-EA7E7EA06179}"/>
          </ac:spMkLst>
        </pc:spChg>
        <pc:spChg chg="add mod">
          <ac:chgData name="Abdourahmane DIALLO" userId="4760343351f3e6f7" providerId="LiveId" clId="{848DE33A-D904-46AC-8351-8247AC58D2CC}" dt="2024-06-12T13:18:01.652" v="6982" actId="113"/>
          <ac:spMkLst>
            <pc:docMk/>
            <pc:sldMk cId="1649083422" sldId="513"/>
            <ac:spMk id="22" creationId="{1ACE5A4B-38D9-653F-3FF5-1B210C558A45}"/>
          </ac:spMkLst>
        </pc:spChg>
        <pc:spChg chg="add del mod">
          <ac:chgData name="Abdourahmane DIALLO" userId="4760343351f3e6f7" providerId="LiveId" clId="{848DE33A-D904-46AC-8351-8247AC58D2CC}" dt="2024-06-12T13:19:53.521" v="7053" actId="478"/>
          <ac:spMkLst>
            <pc:docMk/>
            <pc:sldMk cId="1649083422" sldId="513"/>
            <ac:spMk id="23" creationId="{AE792E58-945B-71FC-9524-F318607EE829}"/>
          </ac:spMkLst>
        </pc:spChg>
        <pc:spChg chg="mod">
          <ac:chgData name="Abdourahmane DIALLO" userId="4760343351f3e6f7" providerId="LiveId" clId="{848DE33A-D904-46AC-8351-8247AC58D2CC}" dt="2024-06-12T13:19:50.867" v="7051" actId="20577"/>
          <ac:spMkLst>
            <pc:docMk/>
            <pc:sldMk cId="1649083422" sldId="513"/>
            <ac:spMk id="32" creationId="{6D8F06DB-CD6F-CF1A-532A-39962433CC3E}"/>
          </ac:spMkLst>
        </pc:spChg>
        <pc:picChg chg="add mod">
          <ac:chgData name="Abdourahmane DIALLO" userId="4760343351f3e6f7" providerId="LiveId" clId="{848DE33A-D904-46AC-8351-8247AC58D2CC}" dt="2024-06-12T13:19:21.598" v="7044" actId="1076"/>
          <ac:picMkLst>
            <pc:docMk/>
            <pc:sldMk cId="1649083422" sldId="513"/>
            <ac:picMk id="9" creationId="{1A1D6530-AF48-5548-4EA5-05B4670FCA2E}"/>
          </ac:picMkLst>
        </pc:picChg>
        <pc:picChg chg="mod">
          <ac:chgData name="Abdourahmane DIALLO" userId="4760343351f3e6f7" providerId="LiveId" clId="{848DE33A-D904-46AC-8351-8247AC58D2CC}" dt="2024-06-12T13:18:37.066" v="6996" actId="1038"/>
          <ac:picMkLst>
            <pc:docMk/>
            <pc:sldMk cId="1649083422" sldId="513"/>
            <ac:picMk id="12" creationId="{3773D3E8-E595-534C-B3B1-9F75A4134313}"/>
          </ac:picMkLst>
        </pc:picChg>
        <pc:picChg chg="del mod">
          <ac:chgData name="Abdourahmane DIALLO" userId="4760343351f3e6f7" providerId="LiveId" clId="{848DE33A-D904-46AC-8351-8247AC58D2CC}" dt="2024-06-12T13:19:52.520" v="7052" actId="478"/>
          <ac:picMkLst>
            <pc:docMk/>
            <pc:sldMk cId="1649083422" sldId="513"/>
            <ac:picMk id="13" creationId="{E8373ABF-94B7-8588-A725-AF637616C653}"/>
          </ac:picMkLst>
        </pc:picChg>
      </pc:sldChg>
      <pc:sldChg chg="addSp delSp modSp add mod">
        <pc:chgData name="Abdourahmane DIALLO" userId="4760343351f3e6f7" providerId="LiveId" clId="{848DE33A-D904-46AC-8351-8247AC58D2CC}" dt="2024-06-16T13:27:05.141" v="11058" actId="1035"/>
        <pc:sldMkLst>
          <pc:docMk/>
          <pc:sldMk cId="155039200" sldId="514"/>
        </pc:sldMkLst>
        <pc:spChg chg="mod">
          <ac:chgData name="Abdourahmane DIALLO" userId="4760343351f3e6f7" providerId="LiveId" clId="{848DE33A-D904-46AC-8351-8247AC58D2CC}" dt="2024-06-16T12:45:09.119" v="10344" actId="552"/>
          <ac:spMkLst>
            <pc:docMk/>
            <pc:sldMk cId="155039200" sldId="514"/>
            <ac:spMk id="7" creationId="{C509D5DF-DBA0-1723-4F3B-C624D7B5375B}"/>
          </ac:spMkLst>
        </pc:spChg>
        <pc:spChg chg="add del mod">
          <ac:chgData name="Abdourahmane DIALLO" userId="4760343351f3e6f7" providerId="LiveId" clId="{848DE33A-D904-46AC-8351-8247AC58D2CC}" dt="2024-06-16T13:25:51.753" v="11008" actId="478"/>
          <ac:spMkLst>
            <pc:docMk/>
            <pc:sldMk cId="155039200" sldId="514"/>
            <ac:spMk id="10" creationId="{38ECDA90-5794-1DAA-2E76-413616BDBEE7}"/>
          </ac:spMkLst>
        </pc:spChg>
        <pc:spChg chg="add mod">
          <ac:chgData name="Abdourahmane DIALLO" userId="4760343351f3e6f7" providerId="LiveId" clId="{848DE33A-D904-46AC-8351-8247AC58D2CC}" dt="2024-06-16T12:41:49.466" v="10261" actId="20577"/>
          <ac:spMkLst>
            <pc:docMk/>
            <pc:sldMk cId="155039200" sldId="514"/>
            <ac:spMk id="14" creationId="{DE35EAA2-027A-3051-14EE-44B8CDA7FA76}"/>
          </ac:spMkLst>
        </pc:spChg>
        <pc:spChg chg="add mod">
          <ac:chgData name="Abdourahmane DIALLO" userId="4760343351f3e6f7" providerId="LiveId" clId="{848DE33A-D904-46AC-8351-8247AC58D2CC}" dt="2024-06-16T12:41:42.848" v="10255" actId="20577"/>
          <ac:spMkLst>
            <pc:docMk/>
            <pc:sldMk cId="155039200" sldId="514"/>
            <ac:spMk id="15" creationId="{C21699CE-6777-7AD2-4314-09500075DC11}"/>
          </ac:spMkLst>
        </pc:spChg>
        <pc:spChg chg="add del mod">
          <ac:chgData name="Abdourahmane DIALLO" userId="4760343351f3e6f7" providerId="LiveId" clId="{848DE33A-D904-46AC-8351-8247AC58D2CC}" dt="2024-06-16T13:26:34.704" v="11045" actId="478"/>
          <ac:spMkLst>
            <pc:docMk/>
            <pc:sldMk cId="155039200" sldId="514"/>
            <ac:spMk id="18" creationId="{6B6B81A8-F1A4-6D7B-31BB-1BCEAA7C1A31}"/>
          </ac:spMkLst>
        </pc:spChg>
        <pc:spChg chg="add mod">
          <ac:chgData name="Abdourahmane DIALLO" userId="4760343351f3e6f7" providerId="LiveId" clId="{848DE33A-D904-46AC-8351-8247AC58D2CC}" dt="2024-06-16T13:27:05.141" v="11058" actId="1035"/>
          <ac:spMkLst>
            <pc:docMk/>
            <pc:sldMk cId="155039200" sldId="514"/>
            <ac:spMk id="19" creationId="{4C73C7FB-4141-8D6F-FA95-807BC46411FF}"/>
          </ac:spMkLst>
        </pc:spChg>
        <pc:spChg chg="mod">
          <ac:chgData name="Abdourahmane DIALLO" userId="4760343351f3e6f7" providerId="LiveId" clId="{848DE33A-D904-46AC-8351-8247AC58D2CC}" dt="2024-06-16T12:45:09.119" v="10344" actId="552"/>
          <ac:spMkLst>
            <pc:docMk/>
            <pc:sldMk cId="155039200" sldId="514"/>
            <ac:spMk id="20" creationId="{40C8A101-217F-B32A-C07F-AF1D426FB115}"/>
          </ac:spMkLst>
        </pc:spChg>
        <pc:spChg chg="del mod">
          <ac:chgData name="Abdourahmane DIALLO" userId="4760343351f3e6f7" providerId="LiveId" clId="{848DE33A-D904-46AC-8351-8247AC58D2CC}" dt="2024-06-16T12:41:35.957" v="10247" actId="478"/>
          <ac:spMkLst>
            <pc:docMk/>
            <pc:sldMk cId="155039200" sldId="514"/>
            <ac:spMk id="22" creationId="{1ACE5A4B-38D9-653F-3FF5-1B210C558A45}"/>
          </ac:spMkLst>
        </pc:spChg>
        <pc:spChg chg="del mod">
          <ac:chgData name="Abdourahmane DIALLO" userId="4760343351f3e6f7" providerId="LiveId" clId="{848DE33A-D904-46AC-8351-8247AC58D2CC}" dt="2024-06-16T12:41:37.805" v="10248" actId="478"/>
          <ac:spMkLst>
            <pc:docMk/>
            <pc:sldMk cId="155039200" sldId="514"/>
            <ac:spMk id="23" creationId="{AE792E58-945B-71FC-9524-F318607EE829}"/>
          </ac:spMkLst>
        </pc:spChg>
        <pc:spChg chg="del mod">
          <ac:chgData name="Abdourahmane DIALLO" userId="4760343351f3e6f7" providerId="LiveId" clId="{848DE33A-D904-46AC-8351-8247AC58D2CC}" dt="2024-06-16T12:40:13.147" v="10127" actId="478"/>
          <ac:spMkLst>
            <pc:docMk/>
            <pc:sldMk cId="155039200" sldId="514"/>
            <ac:spMk id="32" creationId="{6D8F06DB-CD6F-CF1A-532A-39962433CC3E}"/>
          </ac:spMkLst>
        </pc:spChg>
        <pc:picChg chg="del">
          <ac:chgData name="Abdourahmane DIALLO" userId="4760343351f3e6f7" providerId="LiveId" clId="{848DE33A-D904-46AC-8351-8247AC58D2CC}" dt="2024-06-16T12:41:01.550" v="10246" actId="478"/>
          <ac:picMkLst>
            <pc:docMk/>
            <pc:sldMk cId="155039200" sldId="514"/>
            <ac:picMk id="9" creationId="{1A1D6530-AF48-5548-4EA5-05B4670FCA2E}"/>
          </ac:picMkLst>
        </pc:picChg>
        <pc:picChg chg="mod">
          <ac:chgData name="Abdourahmane DIALLO" userId="4760343351f3e6f7" providerId="LiveId" clId="{848DE33A-D904-46AC-8351-8247AC58D2CC}" dt="2024-06-16T12:42:36.271" v="10320" actId="1038"/>
          <ac:picMkLst>
            <pc:docMk/>
            <pc:sldMk cId="155039200" sldId="514"/>
            <ac:picMk id="12" creationId="{3773D3E8-E595-534C-B3B1-9F75A4134313}"/>
          </ac:picMkLst>
        </pc:picChg>
        <pc:picChg chg="mod">
          <ac:chgData name="Abdourahmane DIALLO" userId="4760343351f3e6f7" providerId="LiveId" clId="{848DE33A-D904-46AC-8351-8247AC58D2CC}" dt="2024-06-16T12:42:09.918" v="10265" actId="1076"/>
          <ac:picMkLst>
            <pc:docMk/>
            <pc:sldMk cId="155039200" sldId="514"/>
            <ac:picMk id="13" creationId="{E8373ABF-94B7-8588-A725-AF637616C653}"/>
          </ac:picMkLst>
        </pc:picChg>
      </pc:sldChg>
      <pc:sldChg chg="addSp delSp modSp add mod ord modShow">
        <pc:chgData name="Abdourahmane DIALLO" userId="4760343351f3e6f7" providerId="LiveId" clId="{848DE33A-D904-46AC-8351-8247AC58D2CC}" dt="2024-06-16T13:12:17.944" v="10846"/>
        <pc:sldMkLst>
          <pc:docMk/>
          <pc:sldMk cId="1754815674" sldId="515"/>
        </pc:sldMkLst>
        <pc:spChg chg="add del mod">
          <ac:chgData name="Abdourahmane DIALLO" userId="4760343351f3e6f7" providerId="LiveId" clId="{848DE33A-D904-46AC-8351-8247AC58D2CC}" dt="2024-06-12T13:33:54.012" v="7092" actId="478"/>
          <ac:spMkLst>
            <pc:docMk/>
            <pc:sldMk cId="1754815674" sldId="515"/>
            <ac:spMk id="2" creationId="{ECA5EF7C-3091-7A0F-A530-069111853EEB}"/>
          </ac:spMkLst>
        </pc:spChg>
        <pc:spChg chg="del">
          <ac:chgData name="Abdourahmane DIALLO" userId="4760343351f3e6f7" providerId="LiveId" clId="{848DE33A-D904-46AC-8351-8247AC58D2CC}" dt="2024-06-12T13:33:37.264" v="7084" actId="478"/>
          <ac:spMkLst>
            <pc:docMk/>
            <pc:sldMk cId="1754815674" sldId="515"/>
            <ac:spMk id="3" creationId="{895D11CD-D980-08F2-99A2-790AD5BFC6E0}"/>
          </ac:spMkLst>
        </pc:spChg>
        <pc:spChg chg="del">
          <ac:chgData name="Abdourahmane DIALLO" userId="4760343351f3e6f7" providerId="LiveId" clId="{848DE33A-D904-46AC-8351-8247AC58D2CC}" dt="2024-06-12T13:33:44.232" v="7088" actId="478"/>
          <ac:spMkLst>
            <pc:docMk/>
            <pc:sldMk cId="1754815674" sldId="515"/>
            <ac:spMk id="5" creationId="{A53F5DFB-AF40-0F6E-A515-775C6650CBF4}"/>
          </ac:spMkLst>
        </pc:spChg>
        <pc:spChg chg="del">
          <ac:chgData name="Abdourahmane DIALLO" userId="4760343351f3e6f7" providerId="LiveId" clId="{848DE33A-D904-46AC-8351-8247AC58D2CC}" dt="2024-06-12T13:33:41.041" v="7086" actId="478"/>
          <ac:spMkLst>
            <pc:docMk/>
            <pc:sldMk cId="1754815674" sldId="515"/>
            <ac:spMk id="6" creationId="{1FDCB89D-67C0-C4E8-3B69-C790EDF6CD99}"/>
          </ac:spMkLst>
        </pc:spChg>
        <pc:spChg chg="del">
          <ac:chgData name="Abdourahmane DIALLO" userId="4760343351f3e6f7" providerId="LiveId" clId="{848DE33A-D904-46AC-8351-8247AC58D2CC}" dt="2024-06-12T13:33:45.262" v="7089" actId="478"/>
          <ac:spMkLst>
            <pc:docMk/>
            <pc:sldMk cId="1754815674" sldId="515"/>
            <ac:spMk id="7" creationId="{15C985E7-A3FC-CAD7-E480-66C1979933E0}"/>
          </ac:spMkLst>
        </pc:spChg>
        <pc:spChg chg="del">
          <ac:chgData name="Abdourahmane DIALLO" userId="4760343351f3e6f7" providerId="LiveId" clId="{848DE33A-D904-46AC-8351-8247AC58D2CC}" dt="2024-06-12T13:33:37.264" v="7084" actId="478"/>
          <ac:spMkLst>
            <pc:docMk/>
            <pc:sldMk cId="1754815674" sldId="515"/>
            <ac:spMk id="12" creationId="{2477BD6F-0725-3C8F-C153-53A96E099F59}"/>
          </ac:spMkLst>
        </pc:spChg>
        <pc:spChg chg="del">
          <ac:chgData name="Abdourahmane DIALLO" userId="4760343351f3e6f7" providerId="LiveId" clId="{848DE33A-D904-46AC-8351-8247AC58D2CC}" dt="2024-06-12T13:33:39.667" v="7085" actId="478"/>
          <ac:spMkLst>
            <pc:docMk/>
            <pc:sldMk cId="1754815674" sldId="515"/>
            <ac:spMk id="40" creationId="{B182120D-AE85-CDA9-B3CA-C20F220C5B6D}"/>
          </ac:spMkLst>
        </pc:spChg>
        <pc:spChg chg="mod">
          <ac:chgData name="Abdourahmane DIALLO" userId="4760343351f3e6f7" providerId="LiveId" clId="{848DE33A-D904-46AC-8351-8247AC58D2CC}" dt="2024-06-12T13:37:10.079" v="7116"/>
          <ac:spMkLst>
            <pc:docMk/>
            <pc:sldMk cId="1754815674" sldId="515"/>
            <ac:spMk id="42" creationId="{37BE3F46-A21D-4FEB-B754-7355E3BF18A7}"/>
          </ac:spMkLst>
        </pc:spChg>
        <pc:grpChg chg="del">
          <ac:chgData name="Abdourahmane DIALLO" userId="4760343351f3e6f7" providerId="LiveId" clId="{848DE33A-D904-46AC-8351-8247AC58D2CC}" dt="2024-06-12T13:33:42.097" v="7087" actId="478"/>
          <ac:grpSpMkLst>
            <pc:docMk/>
            <pc:sldMk cId="1754815674" sldId="515"/>
            <ac:grpSpMk id="31" creationId="{591C9240-1255-E80C-8647-21A97D11EA45}"/>
          </ac:grpSpMkLst>
        </pc:grpChg>
        <pc:grpChg chg="del">
          <ac:chgData name="Abdourahmane DIALLO" userId="4760343351f3e6f7" providerId="LiveId" clId="{848DE33A-D904-46AC-8351-8247AC58D2CC}" dt="2024-06-12T13:33:46.147" v="7090" actId="478"/>
          <ac:grpSpMkLst>
            <pc:docMk/>
            <pc:sldMk cId="1754815674" sldId="515"/>
            <ac:grpSpMk id="32" creationId="{BD261F36-3266-33F1-6707-02E01C0B71EC}"/>
          </ac:grpSpMkLst>
        </pc:grpChg>
        <pc:picChg chg="add mod">
          <ac:chgData name="Abdourahmane DIALLO" userId="4760343351f3e6f7" providerId="LiveId" clId="{848DE33A-D904-46AC-8351-8247AC58D2CC}" dt="2024-06-12T13:44:27.434" v="7176" actId="1076"/>
          <ac:picMkLst>
            <pc:docMk/>
            <pc:sldMk cId="1754815674" sldId="515"/>
            <ac:picMk id="8" creationId="{CB10A940-1F9B-67D3-A7B0-3EDB4224C26F}"/>
          </ac:picMkLst>
        </pc:picChg>
        <pc:picChg chg="add del mod">
          <ac:chgData name="Abdourahmane DIALLO" userId="4760343351f3e6f7" providerId="LiveId" clId="{848DE33A-D904-46AC-8351-8247AC58D2CC}" dt="2024-06-12T13:44:41.183" v="7182" actId="478"/>
          <ac:picMkLst>
            <pc:docMk/>
            <pc:sldMk cId="1754815674" sldId="515"/>
            <ac:picMk id="9" creationId="{B3015809-4862-B344-CC9C-1BA3C46E365B}"/>
          </ac:picMkLst>
        </pc:picChg>
        <pc:picChg chg="add mod">
          <ac:chgData name="Abdourahmane DIALLO" userId="4760343351f3e6f7" providerId="LiveId" clId="{848DE33A-D904-46AC-8351-8247AC58D2CC}" dt="2024-06-12T13:44:09.371" v="7173" actId="1076"/>
          <ac:picMkLst>
            <pc:docMk/>
            <pc:sldMk cId="1754815674" sldId="515"/>
            <ac:picMk id="10" creationId="{63E75246-DA82-A232-DF06-002D05D2CD34}"/>
          </ac:picMkLst>
        </pc:picChg>
        <pc:picChg chg="del">
          <ac:chgData name="Abdourahmane DIALLO" userId="4760343351f3e6f7" providerId="LiveId" clId="{848DE33A-D904-46AC-8351-8247AC58D2CC}" dt="2024-06-12T13:33:37.264" v="7084" actId="478"/>
          <ac:picMkLst>
            <pc:docMk/>
            <pc:sldMk cId="1754815674" sldId="515"/>
            <ac:picMk id="24" creationId="{A074E7D9-1C80-5A3C-F10E-C0518620646B}"/>
          </ac:picMkLst>
        </pc:picChg>
        <pc:picChg chg="del">
          <ac:chgData name="Abdourahmane DIALLO" userId="4760343351f3e6f7" providerId="LiveId" clId="{848DE33A-D904-46AC-8351-8247AC58D2CC}" dt="2024-06-12T13:33:37.264" v="7084" actId="478"/>
          <ac:picMkLst>
            <pc:docMk/>
            <pc:sldMk cId="1754815674" sldId="515"/>
            <ac:picMk id="28" creationId="{734CE08D-B636-1680-E6A2-728078FBDD45}"/>
          </ac:picMkLst>
        </pc:picChg>
        <pc:picChg chg="del">
          <ac:chgData name="Abdourahmane DIALLO" userId="4760343351f3e6f7" providerId="LiveId" clId="{848DE33A-D904-46AC-8351-8247AC58D2CC}" dt="2024-06-12T13:33:37.264" v="7084" actId="478"/>
          <ac:picMkLst>
            <pc:docMk/>
            <pc:sldMk cId="1754815674" sldId="515"/>
            <ac:picMk id="44" creationId="{C673D35D-30C5-9BF0-E5D6-CB58AC11F08D}"/>
          </ac:picMkLst>
        </pc:picChg>
        <pc:picChg chg="del">
          <ac:chgData name="Abdourahmane DIALLO" userId="4760343351f3e6f7" providerId="LiveId" clId="{848DE33A-D904-46AC-8351-8247AC58D2CC}" dt="2024-06-12T13:33:37.264" v="7084" actId="478"/>
          <ac:picMkLst>
            <pc:docMk/>
            <pc:sldMk cId="1754815674" sldId="515"/>
            <ac:picMk id="45" creationId="{BC14EF65-6592-D055-C1BE-EB5000C48A74}"/>
          </ac:picMkLst>
        </pc:picChg>
        <pc:picChg chg="add mod">
          <ac:chgData name="Abdourahmane DIALLO" userId="4760343351f3e6f7" providerId="LiveId" clId="{848DE33A-D904-46AC-8351-8247AC58D2CC}" dt="2024-06-12T13:44:44.818" v="7183" actId="1076"/>
          <ac:picMkLst>
            <pc:docMk/>
            <pc:sldMk cId="1754815674" sldId="515"/>
            <ac:picMk id="1026" creationId="{581ED8A6-C3A0-7F64-8440-DCA42239F51E}"/>
          </ac:picMkLst>
        </pc:picChg>
        <pc:picChg chg="add mod">
          <ac:chgData name="Abdourahmane DIALLO" userId="4760343351f3e6f7" providerId="LiveId" clId="{848DE33A-D904-46AC-8351-8247AC58D2CC}" dt="2024-06-12T13:44:03.137" v="7168" actId="1076"/>
          <ac:picMkLst>
            <pc:docMk/>
            <pc:sldMk cId="1754815674" sldId="515"/>
            <ac:picMk id="1028" creationId="{2A6335B7-B408-618D-A750-2D70AD7C8CAB}"/>
          </ac:picMkLst>
        </pc:picChg>
        <pc:picChg chg="add mod">
          <ac:chgData name="Abdourahmane DIALLO" userId="4760343351f3e6f7" providerId="LiveId" clId="{848DE33A-D904-46AC-8351-8247AC58D2CC}" dt="2024-06-12T13:44:04.376" v="7169" actId="1076"/>
          <ac:picMkLst>
            <pc:docMk/>
            <pc:sldMk cId="1754815674" sldId="515"/>
            <ac:picMk id="1030" creationId="{4B51496E-99A1-0962-740F-FE3DE0F75FFB}"/>
          </ac:picMkLst>
        </pc:picChg>
        <pc:picChg chg="add mod">
          <ac:chgData name="Abdourahmane DIALLO" userId="4760343351f3e6f7" providerId="LiveId" clId="{848DE33A-D904-46AC-8351-8247AC58D2CC}" dt="2024-06-12T13:44:32.847" v="7179" actId="1076"/>
          <ac:picMkLst>
            <pc:docMk/>
            <pc:sldMk cId="1754815674" sldId="515"/>
            <ac:picMk id="1032" creationId="{B34D0C8C-7AE1-1798-EDBD-EBF37E0F2312}"/>
          </ac:picMkLst>
        </pc:picChg>
        <pc:picChg chg="add mod">
          <ac:chgData name="Abdourahmane DIALLO" userId="4760343351f3e6f7" providerId="LiveId" clId="{848DE33A-D904-46AC-8351-8247AC58D2CC}" dt="2024-06-12T13:44:11.271" v="7174" actId="1076"/>
          <ac:picMkLst>
            <pc:docMk/>
            <pc:sldMk cId="1754815674" sldId="515"/>
            <ac:picMk id="1034" creationId="{7C77F102-243B-53E6-EEAD-DA3E7563498D}"/>
          </ac:picMkLst>
        </pc:picChg>
      </pc:sldChg>
      <pc:sldChg chg="addSp delSp modSp add mod ord">
        <pc:chgData name="Abdourahmane DIALLO" userId="4760343351f3e6f7" providerId="LiveId" clId="{848DE33A-D904-46AC-8351-8247AC58D2CC}" dt="2024-06-16T18:55:47.021" v="11233" actId="478"/>
        <pc:sldMkLst>
          <pc:docMk/>
          <pc:sldMk cId="2192917201" sldId="516"/>
        </pc:sldMkLst>
        <pc:spChg chg="add del mod">
          <ac:chgData name="Abdourahmane DIALLO" userId="4760343351f3e6f7" providerId="LiveId" clId="{848DE33A-D904-46AC-8351-8247AC58D2CC}" dt="2024-06-16T18:55:47.021" v="11233" actId="478"/>
          <ac:spMkLst>
            <pc:docMk/>
            <pc:sldMk cId="2192917201" sldId="516"/>
            <ac:spMk id="2" creationId="{57B23654-8019-7BD0-9049-E1E9555CB1A0}"/>
          </ac:spMkLst>
        </pc:spChg>
        <pc:spChg chg="del">
          <ac:chgData name="Abdourahmane DIALLO" userId="4760343351f3e6f7" providerId="LiveId" clId="{848DE33A-D904-46AC-8351-8247AC58D2CC}" dt="2024-06-13T20:16:01.625" v="8108" actId="478"/>
          <ac:spMkLst>
            <pc:docMk/>
            <pc:sldMk cId="2192917201" sldId="516"/>
            <ac:spMk id="2" creationId="{62AB4985-E6C9-C4F6-C682-94EF374B20B5}"/>
          </ac:spMkLst>
        </pc:spChg>
        <pc:spChg chg="add del mod">
          <ac:chgData name="Abdourahmane DIALLO" userId="4760343351f3e6f7" providerId="LiveId" clId="{848DE33A-D904-46AC-8351-8247AC58D2CC}" dt="2024-06-13T20:20:33.401" v="8135" actId="478"/>
          <ac:spMkLst>
            <pc:docMk/>
            <pc:sldMk cId="2192917201" sldId="516"/>
            <ac:spMk id="5" creationId="{C29A13E0-47F6-8AFA-6E72-9B9D34F66DE1}"/>
          </ac:spMkLst>
        </pc:spChg>
        <pc:spChg chg="del mod">
          <ac:chgData name="Abdourahmane DIALLO" userId="4760343351f3e6f7" providerId="LiveId" clId="{848DE33A-D904-46AC-8351-8247AC58D2CC}" dt="2024-06-13T20:17:26.524" v="8123" actId="478"/>
          <ac:spMkLst>
            <pc:docMk/>
            <pc:sldMk cId="2192917201" sldId="516"/>
            <ac:spMk id="7" creationId="{C173392C-DBF3-C55A-70C6-910CA1D57F69}"/>
          </ac:spMkLst>
        </pc:spChg>
        <pc:spChg chg="add del mod">
          <ac:chgData name="Abdourahmane DIALLO" userId="4760343351f3e6f7" providerId="LiveId" clId="{848DE33A-D904-46AC-8351-8247AC58D2CC}" dt="2024-06-14T08:52:02.981" v="8307" actId="478"/>
          <ac:spMkLst>
            <pc:docMk/>
            <pc:sldMk cId="2192917201" sldId="516"/>
            <ac:spMk id="8" creationId="{2AD0354F-4C11-860A-0B37-7DA8E4C3A4E9}"/>
          </ac:spMkLst>
        </pc:spChg>
        <pc:spChg chg="add del mod">
          <ac:chgData name="Abdourahmane DIALLO" userId="4760343351f3e6f7" providerId="LiveId" clId="{848DE33A-D904-46AC-8351-8247AC58D2CC}" dt="2024-06-14T08:52:16.077" v="8319" actId="478"/>
          <ac:spMkLst>
            <pc:docMk/>
            <pc:sldMk cId="2192917201" sldId="516"/>
            <ac:spMk id="9" creationId="{95CA80CC-D0C1-7A72-AD41-8043DDF7C93A}"/>
          </ac:spMkLst>
        </pc:spChg>
        <pc:picChg chg="add mod ord">
          <ac:chgData name="Abdourahmane DIALLO" userId="4760343351f3e6f7" providerId="LiveId" clId="{848DE33A-D904-46AC-8351-8247AC58D2CC}" dt="2024-06-13T20:16:51.239" v="8117" actId="1076"/>
          <ac:picMkLst>
            <pc:docMk/>
            <pc:sldMk cId="2192917201" sldId="516"/>
            <ac:picMk id="3" creationId="{C38AF450-D9A1-5681-1A7A-EBCC92FB3BC3}"/>
          </ac:picMkLst>
        </pc:picChg>
        <pc:picChg chg="del">
          <ac:chgData name="Abdourahmane DIALLO" userId="4760343351f3e6f7" providerId="LiveId" clId="{848DE33A-D904-46AC-8351-8247AC58D2CC}" dt="2024-06-13T14:30:01.208" v="7472" actId="478"/>
          <ac:picMkLst>
            <pc:docMk/>
            <pc:sldMk cId="2192917201" sldId="516"/>
            <ac:picMk id="4" creationId="{2044CCE4-C039-A981-88BB-E7C1CD8D2C54}"/>
          </ac:picMkLst>
        </pc:picChg>
      </pc:sldChg>
      <pc:sldChg chg="addSp delSp modSp add mod">
        <pc:chgData name="Abdourahmane DIALLO" userId="4760343351f3e6f7" providerId="LiveId" clId="{848DE33A-D904-46AC-8351-8247AC58D2CC}" dt="2024-06-16T16:06:30.033" v="11201" actId="1076"/>
        <pc:sldMkLst>
          <pc:docMk/>
          <pc:sldMk cId="1993189441" sldId="517"/>
        </pc:sldMkLst>
        <pc:spChg chg="add mod">
          <ac:chgData name="Abdourahmane DIALLO" userId="4760343351f3e6f7" providerId="LiveId" clId="{848DE33A-D904-46AC-8351-8247AC58D2CC}" dt="2024-06-16T13:10:02.571" v="10837" actId="14100"/>
          <ac:spMkLst>
            <pc:docMk/>
            <pc:sldMk cId="1993189441" sldId="517"/>
            <ac:spMk id="3" creationId="{940E1FB2-D671-F561-43B0-E559778C4901}"/>
          </ac:spMkLst>
        </pc:spChg>
        <pc:spChg chg="add mod">
          <ac:chgData name="Abdourahmane DIALLO" userId="4760343351f3e6f7" providerId="LiveId" clId="{848DE33A-D904-46AC-8351-8247AC58D2CC}" dt="2024-06-14T14:15:43.702" v="9206" actId="14100"/>
          <ac:spMkLst>
            <pc:docMk/>
            <pc:sldMk cId="1993189441" sldId="517"/>
            <ac:spMk id="4" creationId="{6D43E0C0-C4C9-595A-D14B-FFA12EDE1196}"/>
          </ac:spMkLst>
        </pc:spChg>
        <pc:spChg chg="add mod">
          <ac:chgData name="Abdourahmane DIALLO" userId="4760343351f3e6f7" providerId="LiveId" clId="{848DE33A-D904-46AC-8351-8247AC58D2CC}" dt="2024-06-16T16:06:30.033" v="11201" actId="1076"/>
          <ac:spMkLst>
            <pc:docMk/>
            <pc:sldMk cId="1993189441" sldId="517"/>
            <ac:spMk id="7" creationId="{77DC34A5-367E-FBDD-FE30-90761EF173B2}"/>
          </ac:spMkLst>
        </pc:spChg>
        <pc:spChg chg="del mod">
          <ac:chgData name="Abdourahmane DIALLO" userId="4760343351f3e6f7" providerId="LiveId" clId="{848DE33A-D904-46AC-8351-8247AC58D2CC}" dt="2024-06-13T20:13:58.011" v="8009" actId="478"/>
          <ac:spMkLst>
            <pc:docMk/>
            <pc:sldMk cId="1993189441" sldId="517"/>
            <ac:spMk id="14" creationId="{3DEDD5A3-36B7-E915-FA5A-DE32A1FFBBCF}"/>
          </ac:spMkLst>
        </pc:spChg>
        <pc:spChg chg="del mod">
          <ac:chgData name="Abdourahmane DIALLO" userId="4760343351f3e6f7" providerId="LiveId" clId="{848DE33A-D904-46AC-8351-8247AC58D2CC}" dt="2024-06-13T20:13:59.909" v="8010" actId="478"/>
          <ac:spMkLst>
            <pc:docMk/>
            <pc:sldMk cId="1993189441" sldId="517"/>
            <ac:spMk id="15" creationId="{5773E584-8B4B-1E37-7207-EEE00C7D09DD}"/>
          </ac:spMkLst>
        </pc:spChg>
        <pc:picChg chg="mod">
          <ac:chgData name="Abdourahmane DIALLO" userId="4760343351f3e6f7" providerId="LiveId" clId="{848DE33A-D904-46AC-8351-8247AC58D2CC}" dt="2024-06-13T20:12:10.925" v="7866" actId="1076"/>
          <ac:picMkLst>
            <pc:docMk/>
            <pc:sldMk cId="1993189441" sldId="517"/>
            <ac:picMk id="2" creationId="{F7E809AB-7F60-F8DF-9C55-CAC839B8D96B}"/>
          </ac:picMkLst>
        </pc:picChg>
        <pc:picChg chg="add mod">
          <ac:chgData name="Abdourahmane DIALLO" userId="4760343351f3e6f7" providerId="LiveId" clId="{848DE33A-D904-46AC-8351-8247AC58D2CC}" dt="2024-06-16T16:06:10.383" v="11189" actId="1076"/>
          <ac:picMkLst>
            <pc:docMk/>
            <pc:sldMk cId="1993189441" sldId="517"/>
            <ac:picMk id="5" creationId="{6DA57841-01E0-72E9-7ACC-7A373C26DA4F}"/>
          </ac:picMkLst>
        </pc:picChg>
      </pc:sldChg>
      <pc:sldChg chg="addSp new ord">
        <pc:chgData name="Abdourahmane DIALLO" userId="4760343351f3e6f7" providerId="LiveId" clId="{848DE33A-D904-46AC-8351-8247AC58D2CC}" dt="2024-06-13T20:19:04.343" v="8128"/>
        <pc:sldMkLst>
          <pc:docMk/>
          <pc:sldMk cId="1550068123" sldId="518"/>
        </pc:sldMkLst>
        <pc:picChg chg="add">
          <ac:chgData name="Abdourahmane DIALLO" userId="4760343351f3e6f7" providerId="LiveId" clId="{848DE33A-D904-46AC-8351-8247AC58D2CC}" dt="2024-06-13T20:18:51.871" v="8126"/>
          <ac:picMkLst>
            <pc:docMk/>
            <pc:sldMk cId="1550068123" sldId="518"/>
            <ac:picMk id="2050" creationId="{762E235B-5CDE-1775-9B3A-B9C576A55F91}"/>
          </ac:picMkLst>
        </pc:picChg>
      </pc:sldChg>
      <pc:sldChg chg="delSp modSp add mod">
        <pc:chgData name="Abdourahmane DIALLO" userId="4760343351f3e6f7" providerId="LiveId" clId="{848DE33A-D904-46AC-8351-8247AC58D2CC}" dt="2024-06-16T18:52:55.469" v="11232" actId="20577"/>
        <pc:sldMkLst>
          <pc:docMk/>
          <pc:sldMk cId="2702403401" sldId="519"/>
        </pc:sldMkLst>
        <pc:spChg chg="mod">
          <ac:chgData name="Abdourahmane DIALLO" userId="4760343351f3e6f7" providerId="LiveId" clId="{848DE33A-D904-46AC-8351-8247AC58D2CC}" dt="2024-06-16T18:52:55.469" v="11232" actId="20577"/>
          <ac:spMkLst>
            <pc:docMk/>
            <pc:sldMk cId="2702403401" sldId="519"/>
            <ac:spMk id="2" creationId="{B7514FB7-4681-A9C6-482B-E85A79FE2F8D}"/>
          </ac:spMkLst>
        </pc:spChg>
        <pc:spChg chg="del">
          <ac:chgData name="Abdourahmane DIALLO" userId="4760343351f3e6f7" providerId="LiveId" clId="{848DE33A-D904-46AC-8351-8247AC58D2CC}" dt="2024-06-16T11:46:08.129" v="9610" actId="478"/>
          <ac:spMkLst>
            <pc:docMk/>
            <pc:sldMk cId="2702403401" sldId="519"/>
            <ac:spMk id="8" creationId="{1C358597-88F9-694C-3E78-72B53195DB0C}"/>
          </ac:spMkLst>
        </pc:spChg>
        <pc:graphicFrameChg chg="mod">
          <ac:chgData name="Abdourahmane DIALLO" userId="4760343351f3e6f7" providerId="LiveId" clId="{848DE33A-D904-46AC-8351-8247AC58D2CC}" dt="2024-06-14T09:47:05.110" v="8950" actId="207"/>
          <ac:graphicFrameMkLst>
            <pc:docMk/>
            <pc:sldMk cId="2702403401" sldId="519"/>
            <ac:graphicFrameMk id="10" creationId="{AC27070C-994C-7C97-47FA-47878BAE5857}"/>
          </ac:graphicFrameMkLst>
        </pc:graphicFrameChg>
      </pc:sldChg>
      <pc:sldChg chg="modSp add mod">
        <pc:chgData name="Abdourahmane DIALLO" userId="4760343351f3e6f7" providerId="LiveId" clId="{848DE33A-D904-46AC-8351-8247AC58D2CC}" dt="2024-06-16T18:57:31.397" v="11238" actId="20577"/>
        <pc:sldMkLst>
          <pc:docMk/>
          <pc:sldMk cId="4098442566" sldId="520"/>
        </pc:sldMkLst>
        <pc:spChg chg="mod">
          <ac:chgData name="Abdourahmane DIALLO" userId="4760343351f3e6f7" providerId="LiveId" clId="{848DE33A-D904-46AC-8351-8247AC58D2CC}" dt="2024-06-16T18:57:03.427" v="11237" actId="20577"/>
          <ac:spMkLst>
            <pc:docMk/>
            <pc:sldMk cId="4098442566" sldId="520"/>
            <ac:spMk id="6" creationId="{1FDCB89D-67C0-C4E8-3B69-C790EDF6CD99}"/>
          </ac:spMkLst>
        </pc:spChg>
        <pc:spChg chg="mod">
          <ac:chgData name="Abdourahmane DIALLO" userId="4760343351f3e6f7" providerId="LiveId" clId="{848DE33A-D904-46AC-8351-8247AC58D2CC}" dt="2024-06-16T18:57:31.397" v="11238" actId="20577"/>
          <ac:spMkLst>
            <pc:docMk/>
            <pc:sldMk cId="4098442566" sldId="520"/>
            <ac:spMk id="40" creationId="{B182120D-AE85-CDA9-B3CA-C20F220C5B6D}"/>
          </ac:spMkLst>
        </pc:spChg>
      </pc:sldChg>
      <pc:sldChg chg="add ord">
        <pc:chgData name="Abdourahmane DIALLO" userId="4760343351f3e6f7" providerId="LiveId" clId="{848DE33A-D904-46AC-8351-8247AC58D2CC}" dt="2024-06-16T12:29:25.174" v="9928"/>
        <pc:sldMkLst>
          <pc:docMk/>
          <pc:sldMk cId="162609176" sldId="521"/>
        </pc:sldMkLst>
      </pc:sldChg>
      <pc:sldChg chg="add ord">
        <pc:chgData name="Abdourahmane DIALLO" userId="4760343351f3e6f7" providerId="LiveId" clId="{848DE33A-D904-46AC-8351-8247AC58D2CC}" dt="2024-06-16T12:34:22.306" v="10052"/>
        <pc:sldMkLst>
          <pc:docMk/>
          <pc:sldMk cId="2195244928" sldId="522"/>
        </pc:sldMkLst>
      </pc:sldChg>
      <pc:sldChg chg="add del">
        <pc:chgData name="Abdourahmane DIALLO" userId="4760343351f3e6f7" providerId="LiveId" clId="{848DE33A-D904-46AC-8351-8247AC58D2CC}" dt="2024-06-16T12:37:02.724" v="10079" actId="2890"/>
        <pc:sldMkLst>
          <pc:docMk/>
          <pc:sldMk cId="1668903635" sldId="523"/>
        </pc:sldMkLst>
      </pc:sldChg>
      <pc:sldChg chg="add ord">
        <pc:chgData name="Abdourahmane DIALLO" userId="4760343351f3e6f7" providerId="LiveId" clId="{848DE33A-D904-46AC-8351-8247AC58D2CC}" dt="2024-06-16T12:45:31.535" v="10347"/>
        <pc:sldMkLst>
          <pc:docMk/>
          <pc:sldMk cId="2023336904" sldId="523"/>
        </pc:sldMkLst>
      </pc:sldChg>
      <pc:sldChg chg="add ord">
        <pc:chgData name="Abdourahmane DIALLO" userId="4760343351f3e6f7" providerId="LiveId" clId="{848DE33A-D904-46AC-8351-8247AC58D2CC}" dt="2024-06-16T13:05:19.604" v="10770"/>
        <pc:sldMkLst>
          <pc:docMk/>
          <pc:sldMk cId="1732309577" sldId="524"/>
        </pc:sldMkLst>
      </pc:sldChg>
      <pc:sldChg chg="add del">
        <pc:chgData name="Abdourahmane DIALLO" userId="4760343351f3e6f7" providerId="LiveId" clId="{848DE33A-D904-46AC-8351-8247AC58D2CC}" dt="2024-06-16T13:05:12.943" v="10768" actId="47"/>
        <pc:sldMkLst>
          <pc:docMk/>
          <pc:sldMk cId="2089284710" sldId="525"/>
        </pc:sldMkLst>
      </pc:sldChg>
      <pc:sldChg chg="add">
        <pc:chgData name="Abdourahmane DIALLO" userId="4760343351f3e6f7" providerId="LiveId" clId="{848DE33A-D904-46AC-8351-8247AC58D2CC}" dt="2024-06-16T13:09:16.204" v="10795" actId="2890"/>
        <pc:sldMkLst>
          <pc:docMk/>
          <pc:sldMk cId="3519418507" sldId="525"/>
        </pc:sldMkLst>
      </pc:sldChg>
      <pc:sldChg chg="add">
        <pc:chgData name="Abdourahmane DIALLO" userId="4760343351f3e6f7" providerId="LiveId" clId="{848DE33A-D904-46AC-8351-8247AC58D2CC}" dt="2024-06-16T13:14:28.511" v="10891" actId="2890"/>
        <pc:sldMkLst>
          <pc:docMk/>
          <pc:sldMk cId="2026279513" sldId="526"/>
        </pc:sldMkLst>
      </pc:sldChg>
      <pc:sldChg chg="addSp delSp modSp add mod">
        <pc:chgData name="Abdourahmane DIALLO" userId="4760343351f3e6f7" providerId="LiveId" clId="{848DE33A-D904-46AC-8351-8247AC58D2CC}" dt="2024-06-16T16:05:41.683" v="11181" actId="478"/>
        <pc:sldMkLst>
          <pc:docMk/>
          <pc:sldMk cId="966676653" sldId="527"/>
        </pc:sldMkLst>
        <pc:spChg chg="del mod">
          <ac:chgData name="Abdourahmane DIALLO" userId="4760343351f3e6f7" providerId="LiveId" clId="{848DE33A-D904-46AC-8351-8247AC58D2CC}" dt="2024-06-16T13:31:22.777" v="11139" actId="478"/>
          <ac:spMkLst>
            <pc:docMk/>
            <pc:sldMk cId="966676653" sldId="527"/>
            <ac:spMk id="3" creationId="{3E97B0DC-3BDC-1711-E3D7-3BFD954FB1B3}"/>
          </ac:spMkLst>
        </pc:spChg>
        <pc:spChg chg="add del mod">
          <ac:chgData name="Abdourahmane DIALLO" userId="4760343351f3e6f7" providerId="LiveId" clId="{848DE33A-D904-46AC-8351-8247AC58D2CC}" dt="2024-06-16T16:05:39.787" v="11180" actId="478"/>
          <ac:spMkLst>
            <pc:docMk/>
            <pc:sldMk cId="966676653" sldId="527"/>
            <ac:spMk id="4" creationId="{C6973004-CD7A-344E-EEC4-DFEA00DEA5F5}"/>
          </ac:spMkLst>
        </pc:spChg>
        <pc:spChg chg="mod">
          <ac:chgData name="Abdourahmane DIALLO" userId="4760343351f3e6f7" providerId="LiveId" clId="{848DE33A-D904-46AC-8351-8247AC58D2CC}" dt="2024-06-16T13:29:35.258" v="11119" actId="404"/>
          <ac:spMkLst>
            <pc:docMk/>
            <pc:sldMk cId="966676653" sldId="527"/>
            <ac:spMk id="19" creationId="{050D4B81-90BD-4CFE-8992-1176A70514B3}"/>
          </ac:spMkLst>
        </pc:spChg>
        <pc:spChg chg="del mod">
          <ac:chgData name="Abdourahmane DIALLO" userId="4760343351f3e6f7" providerId="LiveId" clId="{848DE33A-D904-46AC-8351-8247AC58D2CC}" dt="2024-06-16T13:31:26.094" v="11140" actId="478"/>
          <ac:spMkLst>
            <pc:docMk/>
            <pc:sldMk cId="966676653" sldId="527"/>
            <ac:spMk id="21" creationId="{F70D7018-F0E2-4638-8AFF-587DCBC7DE7A}"/>
          </ac:spMkLst>
        </pc:spChg>
        <pc:graphicFrameChg chg="mod modGraphic">
          <ac:chgData name="Abdourahmane DIALLO" userId="4760343351f3e6f7" providerId="LiveId" clId="{848DE33A-D904-46AC-8351-8247AC58D2CC}" dt="2024-06-16T13:31:58.886" v="11143" actId="2710"/>
          <ac:graphicFrameMkLst>
            <pc:docMk/>
            <pc:sldMk cId="966676653" sldId="527"/>
            <ac:graphicFrameMk id="8" creationId="{E84C7C11-D261-0981-4D1A-2DD05E6BB6CE}"/>
          </ac:graphicFrameMkLst>
        </pc:graphicFrameChg>
        <pc:picChg chg="add del mod">
          <ac:chgData name="Abdourahmane DIALLO" userId="4760343351f3e6f7" providerId="LiveId" clId="{848DE33A-D904-46AC-8351-8247AC58D2CC}" dt="2024-06-16T16:05:41.683" v="11181" actId="478"/>
          <ac:picMkLst>
            <pc:docMk/>
            <pc:sldMk cId="966676653" sldId="527"/>
            <ac:picMk id="2" creationId="{48DB69EB-95C4-877D-C3B2-B8F45267766D}"/>
          </ac:picMkLst>
        </pc:picChg>
      </pc:sldChg>
      <pc:sldChg chg="addSp delSp modSp add mod">
        <pc:chgData name="Abdourahmane DIALLO" userId="4760343351f3e6f7" providerId="LiveId" clId="{848DE33A-D904-46AC-8351-8247AC58D2CC}" dt="2024-06-16T16:03:07.825" v="11154"/>
        <pc:sldMkLst>
          <pc:docMk/>
          <pc:sldMk cId="3126045106" sldId="528"/>
        </pc:sldMkLst>
        <pc:graphicFrameChg chg="add mod">
          <ac:chgData name="Abdourahmane DIALLO" userId="4760343351f3e6f7" providerId="LiveId" clId="{848DE33A-D904-46AC-8351-8247AC58D2CC}" dt="2024-06-16T13:32:31.889" v="11145"/>
          <ac:graphicFrameMkLst>
            <pc:docMk/>
            <pc:sldMk cId="3126045106" sldId="528"/>
            <ac:graphicFrameMk id="2" creationId="{2D3FA7B9-DF85-3A43-E856-7762C0867C7F}"/>
          </ac:graphicFrameMkLst>
        </pc:graphicFrameChg>
        <pc:graphicFrameChg chg="add mod">
          <ac:chgData name="Abdourahmane DIALLO" userId="4760343351f3e6f7" providerId="LiveId" clId="{848DE33A-D904-46AC-8351-8247AC58D2CC}" dt="2024-06-16T16:03:01.835" v="11153"/>
          <ac:graphicFrameMkLst>
            <pc:docMk/>
            <pc:sldMk cId="3126045106" sldId="528"/>
            <ac:graphicFrameMk id="4" creationId="{CE810BEE-7BE7-D36F-8FA3-1B95B21F03D3}"/>
          </ac:graphicFrameMkLst>
        </pc:graphicFrameChg>
        <pc:graphicFrameChg chg="add mod">
          <ac:chgData name="Abdourahmane DIALLO" userId="4760343351f3e6f7" providerId="LiveId" clId="{848DE33A-D904-46AC-8351-8247AC58D2CC}" dt="2024-06-16T16:03:07.825" v="11154"/>
          <ac:graphicFrameMkLst>
            <pc:docMk/>
            <pc:sldMk cId="3126045106" sldId="528"/>
            <ac:graphicFrameMk id="5" creationId="{37E2BCE5-2C3D-2745-B61D-6DA6F9306C54}"/>
          </ac:graphicFrameMkLst>
        </pc:graphicFrameChg>
        <pc:graphicFrameChg chg="del">
          <ac:chgData name="Abdourahmane DIALLO" userId="4760343351f3e6f7" providerId="LiveId" clId="{848DE33A-D904-46AC-8351-8247AC58D2CC}" dt="2024-06-16T13:32:31.402" v="11144" actId="478"/>
          <ac:graphicFrameMkLst>
            <pc:docMk/>
            <pc:sldMk cId="3126045106" sldId="528"/>
            <ac:graphicFrameMk id="8" creationId="{E84C7C11-D261-0981-4D1A-2DD05E6BB6CE}"/>
          </ac:graphicFrameMkLst>
        </pc:graphicFrameChg>
      </pc:sldChg>
      <pc:sldChg chg="modSp add mod">
        <pc:chgData name="Abdourahmane DIALLO" userId="4760343351f3e6f7" providerId="LiveId" clId="{848DE33A-D904-46AC-8351-8247AC58D2CC}" dt="2024-06-16T16:01:52.705" v="11152" actId="207"/>
        <pc:sldMkLst>
          <pc:docMk/>
          <pc:sldMk cId="2044253844" sldId="529"/>
        </pc:sldMkLst>
        <pc:spChg chg="mod">
          <ac:chgData name="Abdourahmane DIALLO" userId="4760343351f3e6f7" providerId="LiveId" clId="{848DE33A-D904-46AC-8351-8247AC58D2CC}" dt="2024-06-16T16:00:31.381" v="11147" actId="207"/>
          <ac:spMkLst>
            <pc:docMk/>
            <pc:sldMk cId="2044253844" sldId="529"/>
            <ac:spMk id="23" creationId="{4A178791-2430-46BC-B5BE-80730C3EB4C9}"/>
          </ac:spMkLst>
        </pc:spChg>
        <pc:picChg chg="mod">
          <ac:chgData name="Abdourahmane DIALLO" userId="4760343351f3e6f7" providerId="LiveId" clId="{848DE33A-D904-46AC-8351-8247AC58D2CC}" dt="2024-06-16T16:00:55.972" v="11148" actId="207"/>
          <ac:picMkLst>
            <pc:docMk/>
            <pc:sldMk cId="2044253844" sldId="529"/>
            <ac:picMk id="7" creationId="{76FA08F3-7F87-C739-1D7F-8792D41B161D}"/>
          </ac:picMkLst>
        </pc:picChg>
        <pc:picChg chg="mod">
          <ac:chgData name="Abdourahmane DIALLO" userId="4760343351f3e6f7" providerId="LiveId" clId="{848DE33A-D904-46AC-8351-8247AC58D2CC}" dt="2024-06-16T16:01:52.705" v="11152" actId="207"/>
          <ac:picMkLst>
            <pc:docMk/>
            <pc:sldMk cId="2044253844" sldId="529"/>
            <ac:picMk id="9" creationId="{DFB088E0-7844-B007-EA73-EC00BBE93B20}"/>
          </ac:picMkLst>
        </pc:picChg>
        <pc:picChg chg="mod">
          <ac:chgData name="Abdourahmane DIALLO" userId="4760343351f3e6f7" providerId="LiveId" clId="{848DE33A-D904-46AC-8351-8247AC58D2CC}" dt="2024-06-16T16:01:52.705" v="11152" actId="207"/>
          <ac:picMkLst>
            <pc:docMk/>
            <pc:sldMk cId="2044253844" sldId="529"/>
            <ac:picMk id="11" creationId="{187AC752-AAE2-680B-B20B-51980E504451}"/>
          </ac:picMkLst>
        </pc:picChg>
      </pc:sldChg>
      <pc:sldChg chg="addSp delSp modSp new mod setBg">
        <pc:chgData name="Abdourahmane DIALLO" userId="4760343351f3e6f7" providerId="LiveId" clId="{848DE33A-D904-46AC-8351-8247AC58D2CC}" dt="2024-06-18T08:24:21.770" v="11467" actId="20577"/>
        <pc:sldMkLst>
          <pc:docMk/>
          <pc:sldMk cId="4062745447" sldId="530"/>
        </pc:sldMkLst>
        <pc:spChg chg="mod">
          <ac:chgData name="Abdourahmane DIALLO" userId="4760343351f3e6f7" providerId="LiveId" clId="{848DE33A-D904-46AC-8351-8247AC58D2CC}" dt="2024-06-18T08:22:25.162" v="11428" actId="26606"/>
          <ac:spMkLst>
            <pc:docMk/>
            <pc:sldMk cId="4062745447" sldId="530"/>
            <ac:spMk id="2" creationId="{F674224B-FE00-9721-BC06-F21EA7CC0369}"/>
          </ac:spMkLst>
        </pc:spChg>
        <pc:spChg chg="add del">
          <ac:chgData name="Abdourahmane DIALLO" userId="4760343351f3e6f7" providerId="LiveId" clId="{848DE33A-D904-46AC-8351-8247AC58D2CC}" dt="2024-06-18T08:22:19.730" v="11425" actId="26606"/>
          <ac:spMkLst>
            <pc:docMk/>
            <pc:sldMk cId="4062745447" sldId="530"/>
            <ac:spMk id="10" creationId="{86FF76B9-219D-4469-AF87-0236D29032F1}"/>
          </ac:spMkLst>
        </pc:spChg>
        <pc:spChg chg="add del">
          <ac:chgData name="Abdourahmane DIALLO" userId="4760343351f3e6f7" providerId="LiveId" clId="{848DE33A-D904-46AC-8351-8247AC58D2CC}" dt="2024-06-18T08:22:19.730" v="11425" actId="26606"/>
          <ac:spMkLst>
            <pc:docMk/>
            <pc:sldMk cId="4062745447" sldId="530"/>
            <ac:spMk id="16" creationId="{2E80C965-DB6D-4F81-9E9E-B027384D0BD6}"/>
          </ac:spMkLst>
        </pc:spChg>
        <pc:spChg chg="add del">
          <ac:chgData name="Abdourahmane DIALLO" userId="4760343351f3e6f7" providerId="LiveId" clId="{848DE33A-D904-46AC-8351-8247AC58D2CC}" dt="2024-06-18T08:22:19.730" v="11425" actId="26606"/>
          <ac:spMkLst>
            <pc:docMk/>
            <pc:sldMk cId="4062745447" sldId="530"/>
            <ac:spMk id="18" creationId="{633C5E46-DAC5-4661-9C87-22B08E2A512F}"/>
          </ac:spMkLst>
        </pc:spChg>
        <pc:spChg chg="add del">
          <ac:chgData name="Abdourahmane DIALLO" userId="4760343351f3e6f7" providerId="LiveId" clId="{848DE33A-D904-46AC-8351-8247AC58D2CC}" dt="2024-06-18T08:22:25.131" v="11427" actId="26606"/>
          <ac:spMkLst>
            <pc:docMk/>
            <pc:sldMk cId="4062745447" sldId="530"/>
            <ac:spMk id="20" creationId="{69D184B2-2226-4E31-BCCB-444330767440}"/>
          </ac:spMkLst>
        </pc:spChg>
        <pc:spChg chg="add del">
          <ac:chgData name="Abdourahmane DIALLO" userId="4760343351f3e6f7" providerId="LiveId" clId="{848DE33A-D904-46AC-8351-8247AC58D2CC}" dt="2024-06-18T08:22:25.131" v="11427" actId="26606"/>
          <ac:spMkLst>
            <pc:docMk/>
            <pc:sldMk cId="4062745447" sldId="530"/>
            <ac:spMk id="21" creationId="{1AC4D4E3-486A-464A-8EC8-D44881097267}"/>
          </ac:spMkLst>
        </pc:spChg>
        <pc:spChg chg="add del">
          <ac:chgData name="Abdourahmane DIALLO" userId="4760343351f3e6f7" providerId="LiveId" clId="{848DE33A-D904-46AC-8351-8247AC58D2CC}" dt="2024-06-18T08:22:25.131" v="11427" actId="26606"/>
          <ac:spMkLst>
            <pc:docMk/>
            <pc:sldMk cId="4062745447" sldId="530"/>
            <ac:spMk id="22" creationId="{864DE13E-58EB-4475-B79C-0D4FC651239B}"/>
          </ac:spMkLst>
        </pc:spChg>
        <pc:grpChg chg="add del">
          <ac:chgData name="Abdourahmane DIALLO" userId="4760343351f3e6f7" providerId="LiveId" clId="{848DE33A-D904-46AC-8351-8247AC58D2CC}" dt="2024-06-18T08:22:19.730" v="11425" actId="26606"/>
          <ac:grpSpMkLst>
            <pc:docMk/>
            <pc:sldMk cId="4062745447" sldId="530"/>
            <ac:grpSpMk id="12" creationId="{DB88BD78-87E1-424D-B479-C37D8E41B12E}"/>
          </ac:grpSpMkLst>
        </pc:grpChg>
        <pc:graphicFrameChg chg="add del mod modGraphic">
          <ac:chgData name="Abdourahmane DIALLO" userId="4760343351f3e6f7" providerId="LiveId" clId="{848DE33A-D904-46AC-8351-8247AC58D2CC}" dt="2024-06-18T08:22:07.616" v="11422" actId="478"/>
          <ac:graphicFrameMkLst>
            <pc:docMk/>
            <pc:sldMk cId="4062745447" sldId="530"/>
            <ac:graphicFrameMk id="3" creationId="{B45B66CF-98AA-66BF-5DD2-944B18B5742F}"/>
          </ac:graphicFrameMkLst>
        </pc:graphicFrameChg>
        <pc:graphicFrameChg chg="add mod modGraphic">
          <ac:chgData name="Abdourahmane DIALLO" userId="4760343351f3e6f7" providerId="LiveId" clId="{848DE33A-D904-46AC-8351-8247AC58D2CC}" dt="2024-06-18T08:21:15.677" v="11421"/>
          <ac:graphicFrameMkLst>
            <pc:docMk/>
            <pc:sldMk cId="4062745447" sldId="530"/>
            <ac:graphicFrameMk id="4" creationId="{FFA7C58E-2155-5EF7-5533-E0F1537008C0}"/>
          </ac:graphicFrameMkLst>
        </pc:graphicFrameChg>
        <pc:graphicFrameChg chg="add mod modGraphic">
          <ac:chgData name="Abdourahmane DIALLO" userId="4760343351f3e6f7" providerId="LiveId" clId="{848DE33A-D904-46AC-8351-8247AC58D2CC}" dt="2024-06-18T08:24:21.770" v="11467" actId="20577"/>
          <ac:graphicFrameMkLst>
            <pc:docMk/>
            <pc:sldMk cId="4062745447" sldId="530"/>
            <ac:graphicFrameMk id="5" creationId="{BEB1E62B-6E94-124B-048C-4B73765AA59C}"/>
          </ac:graphicFrameMkLst>
        </pc:graphicFrameChg>
      </pc:sldChg>
    </pc:docChg>
  </pc:docChgLst>
  <pc:docChgLst>
    <pc:chgData name="Abdourahmane DIALLO" userId="4760343351f3e6f7" providerId="LiveId" clId="{54B403A2-ABA2-4108-9AEE-5144727635EE}"/>
    <pc:docChg chg="undo redo custSel addSld delSld modSld sldOrd">
      <pc:chgData name="Abdourahmane DIALLO" userId="4760343351f3e6f7" providerId="LiveId" clId="{54B403A2-ABA2-4108-9AEE-5144727635EE}" dt="2024-05-26T07:29:57.137" v="9692" actId="680"/>
      <pc:docMkLst>
        <pc:docMk/>
      </pc:docMkLst>
      <pc:sldChg chg="addSp delSp modSp mod">
        <pc:chgData name="Abdourahmane DIALLO" userId="4760343351f3e6f7" providerId="LiveId" clId="{54B403A2-ABA2-4108-9AEE-5144727635EE}" dt="2024-05-26T07:08:14.955" v="9540" actId="1035"/>
        <pc:sldMkLst>
          <pc:docMk/>
          <pc:sldMk cId="366734084" sldId="256"/>
        </pc:sldMkLst>
        <pc:spChg chg="mod">
          <ac:chgData name="Abdourahmane DIALLO" userId="4760343351f3e6f7" providerId="LiveId" clId="{54B403A2-ABA2-4108-9AEE-5144727635EE}" dt="2024-05-23T09:59:21.146" v="4686" actId="2711"/>
          <ac:spMkLst>
            <pc:docMk/>
            <pc:sldMk cId="366734084" sldId="256"/>
            <ac:spMk id="2" creationId="{00000000-0000-0000-0000-000000000000}"/>
          </ac:spMkLst>
        </pc:spChg>
        <pc:spChg chg="mod">
          <ac:chgData name="Abdourahmane DIALLO" userId="4760343351f3e6f7" providerId="LiveId" clId="{54B403A2-ABA2-4108-9AEE-5144727635EE}" dt="2024-05-23T09:59:21.146" v="4686" actId="2711"/>
          <ac:spMkLst>
            <pc:docMk/>
            <pc:sldMk cId="366734084" sldId="256"/>
            <ac:spMk id="3" creationId="{00000000-0000-0000-0000-000000000000}"/>
          </ac:spMkLst>
        </pc:spChg>
        <pc:spChg chg="mod">
          <ac:chgData name="Abdourahmane DIALLO" userId="4760343351f3e6f7" providerId="LiveId" clId="{54B403A2-ABA2-4108-9AEE-5144727635EE}" dt="2024-05-23T09:59:21.146" v="4686" actId="2711"/>
          <ac:spMkLst>
            <pc:docMk/>
            <pc:sldMk cId="366734084" sldId="256"/>
            <ac:spMk id="4" creationId="{00000000-0000-0000-0000-000000000000}"/>
          </ac:spMkLst>
        </pc:spChg>
        <pc:spChg chg="mod">
          <ac:chgData name="Abdourahmane DIALLO" userId="4760343351f3e6f7" providerId="LiveId" clId="{54B403A2-ABA2-4108-9AEE-5144727635EE}" dt="2024-05-23T09:59:21.146" v="4686" actId="2711"/>
          <ac:spMkLst>
            <pc:docMk/>
            <pc:sldMk cId="366734084" sldId="256"/>
            <ac:spMk id="5" creationId="{00000000-0000-0000-0000-000000000000}"/>
          </ac:spMkLst>
        </pc:spChg>
        <pc:spChg chg="del">
          <ac:chgData name="Abdourahmane DIALLO" userId="4760343351f3e6f7" providerId="LiveId" clId="{54B403A2-ABA2-4108-9AEE-5144727635EE}" dt="2024-05-21T08:51:32.022" v="57" actId="478"/>
          <ac:spMkLst>
            <pc:docMk/>
            <pc:sldMk cId="366734084" sldId="256"/>
            <ac:spMk id="8" creationId="{00000000-0000-0000-0000-000000000000}"/>
          </ac:spMkLst>
        </pc:spChg>
        <pc:spChg chg="mod">
          <ac:chgData name="Abdourahmane DIALLO" userId="4760343351f3e6f7" providerId="LiveId" clId="{54B403A2-ABA2-4108-9AEE-5144727635EE}" dt="2024-05-25T09:16:03.421" v="9489" actId="20577"/>
          <ac:spMkLst>
            <pc:docMk/>
            <pc:sldMk cId="366734084" sldId="256"/>
            <ac:spMk id="9" creationId="{00000000-0000-0000-0000-000000000000}"/>
          </ac:spMkLst>
        </pc:spChg>
        <pc:spChg chg="mod">
          <ac:chgData name="Abdourahmane DIALLO" userId="4760343351f3e6f7" providerId="LiveId" clId="{54B403A2-ABA2-4108-9AEE-5144727635EE}" dt="2024-05-26T07:08:14.955" v="9540" actId="1035"/>
          <ac:spMkLst>
            <pc:docMk/>
            <pc:sldMk cId="366734084" sldId="256"/>
            <ac:spMk id="11" creationId="{00000000-0000-0000-0000-000000000000}"/>
          </ac:spMkLst>
        </pc:spChg>
        <pc:spChg chg="mod">
          <ac:chgData name="Abdourahmane DIALLO" userId="4760343351f3e6f7" providerId="LiveId" clId="{54B403A2-ABA2-4108-9AEE-5144727635EE}" dt="2024-05-23T09:59:21.146" v="4686" actId="2711"/>
          <ac:spMkLst>
            <pc:docMk/>
            <pc:sldMk cId="366734084" sldId="256"/>
            <ac:spMk id="17" creationId="{131F40F5-DDAD-45B6-8D16-F122457C226E}"/>
          </ac:spMkLst>
        </pc:spChg>
        <pc:spChg chg="mod">
          <ac:chgData name="Abdourahmane DIALLO" userId="4760343351f3e6f7" providerId="LiveId" clId="{54B403A2-ABA2-4108-9AEE-5144727635EE}" dt="2024-05-23T09:59:21.146" v="4686" actId="2711"/>
          <ac:spMkLst>
            <pc:docMk/>
            <pc:sldMk cId="366734084" sldId="256"/>
            <ac:spMk id="23" creationId="{6B3EC63A-70AF-4B8C-B33B-DA8E6870F5E9}"/>
          </ac:spMkLst>
        </pc:spChg>
        <pc:grpChg chg="mod">
          <ac:chgData name="Abdourahmane DIALLO" userId="4760343351f3e6f7" providerId="LiveId" clId="{54B403A2-ABA2-4108-9AEE-5144727635EE}" dt="2024-05-21T08:48:07.857" v="0" actId="478"/>
          <ac:grpSpMkLst>
            <pc:docMk/>
            <pc:sldMk cId="366734084" sldId="256"/>
            <ac:grpSpMk id="6" creationId="{5E24FCE1-0AF6-45C4-98DB-1C0A8C1DA129}"/>
          </ac:grpSpMkLst>
        </pc:grpChg>
        <pc:picChg chg="add mod">
          <ac:chgData name="Abdourahmane DIALLO" userId="4760343351f3e6f7" providerId="LiveId" clId="{54B403A2-ABA2-4108-9AEE-5144727635EE}" dt="2024-05-21T08:48:38.678" v="30" actId="1038"/>
          <ac:picMkLst>
            <pc:docMk/>
            <pc:sldMk cId="366734084" sldId="256"/>
            <ac:picMk id="10" creationId="{4FCC1452-0274-29A7-39F3-9D4FCF811520}"/>
          </ac:picMkLst>
        </pc:picChg>
        <pc:picChg chg="mod">
          <ac:chgData name="Abdourahmane DIALLO" userId="4760343351f3e6f7" providerId="LiveId" clId="{54B403A2-ABA2-4108-9AEE-5144727635EE}" dt="2024-05-21T08:48:07.857" v="0" actId="478"/>
          <ac:picMkLst>
            <pc:docMk/>
            <pc:sldMk cId="366734084" sldId="256"/>
            <ac:picMk id="20" creationId="{9DCFB5B5-C110-4C16-A82A-4EB75BEE4427}"/>
          </ac:picMkLst>
        </pc:picChg>
        <pc:picChg chg="mod">
          <ac:chgData name="Abdourahmane DIALLO" userId="4760343351f3e6f7" providerId="LiveId" clId="{54B403A2-ABA2-4108-9AEE-5144727635EE}" dt="2024-05-21T08:48:07.857" v="0" actId="478"/>
          <ac:picMkLst>
            <pc:docMk/>
            <pc:sldMk cId="366734084" sldId="256"/>
            <ac:picMk id="21" creationId="{9AFAC395-4113-4837-8083-C4EB079C7D47}"/>
          </ac:picMkLst>
        </pc:picChg>
        <pc:picChg chg="del">
          <ac:chgData name="Abdourahmane DIALLO" userId="4760343351f3e6f7" providerId="LiveId" clId="{54B403A2-ABA2-4108-9AEE-5144727635EE}" dt="2024-05-21T08:48:07.857" v="0" actId="478"/>
          <ac:picMkLst>
            <pc:docMk/>
            <pc:sldMk cId="366734084" sldId="256"/>
            <ac:picMk id="7170" creationId="{F511F0CF-8C53-4C2D-8056-E2A8D4A9910B}"/>
          </ac:picMkLst>
        </pc:picChg>
      </pc:sldChg>
      <pc:sldChg chg="addSp delSp modSp mod ord">
        <pc:chgData name="Abdourahmane DIALLO" userId="4760343351f3e6f7" providerId="LiveId" clId="{54B403A2-ABA2-4108-9AEE-5144727635EE}" dt="2024-05-25T08:10:20.924" v="8617" actId="478"/>
        <pc:sldMkLst>
          <pc:docMk/>
          <pc:sldMk cId="3658167032" sldId="281"/>
        </pc:sldMkLst>
        <pc:spChg chg="mod">
          <ac:chgData name="Abdourahmane DIALLO" userId="4760343351f3e6f7" providerId="LiveId" clId="{54B403A2-ABA2-4108-9AEE-5144727635EE}" dt="2024-05-23T12:05:09.939" v="5284" actId="1038"/>
          <ac:spMkLst>
            <pc:docMk/>
            <pc:sldMk cId="3658167032" sldId="281"/>
            <ac:spMk id="3" creationId="{00000000-0000-0000-0000-000000000000}"/>
          </ac:spMkLst>
        </pc:spChg>
        <pc:spChg chg="del mod">
          <ac:chgData name="Abdourahmane DIALLO" userId="4760343351f3e6f7" providerId="LiveId" clId="{54B403A2-ABA2-4108-9AEE-5144727635EE}" dt="2024-05-23T07:19:32.771" v="3645" actId="478"/>
          <ac:spMkLst>
            <pc:docMk/>
            <pc:sldMk cId="3658167032" sldId="281"/>
            <ac:spMk id="5" creationId="{AC3EFF2A-EDE4-5800-EC01-14E1D26EA8DD}"/>
          </ac:spMkLst>
        </pc:spChg>
        <pc:spChg chg="del">
          <ac:chgData name="Abdourahmane DIALLO" userId="4760343351f3e6f7" providerId="LiveId" clId="{54B403A2-ABA2-4108-9AEE-5144727635EE}" dt="2024-05-22T13:09:25.003" v="702" actId="478"/>
          <ac:spMkLst>
            <pc:docMk/>
            <pc:sldMk cId="3658167032" sldId="281"/>
            <ac:spMk id="7" creationId="{410BA5D6-A870-2493-F395-77870E7BBB08}"/>
          </ac:spMkLst>
        </pc:spChg>
        <pc:spChg chg="add del mod">
          <ac:chgData name="Abdourahmane DIALLO" userId="4760343351f3e6f7" providerId="LiveId" clId="{54B403A2-ABA2-4108-9AEE-5144727635EE}" dt="2024-05-23T09:19:42.975" v="4210" actId="21"/>
          <ac:spMkLst>
            <pc:docMk/>
            <pc:sldMk cId="3658167032" sldId="281"/>
            <ac:spMk id="7" creationId="{4683063E-6B35-34E1-ADE3-BA7151C76630}"/>
          </ac:spMkLst>
        </pc:spChg>
        <pc:spChg chg="add mod">
          <ac:chgData name="Abdourahmane DIALLO" userId="4760343351f3e6f7" providerId="LiveId" clId="{54B403A2-ABA2-4108-9AEE-5144727635EE}" dt="2024-05-23T09:20:57.836" v="4237"/>
          <ac:spMkLst>
            <pc:docMk/>
            <pc:sldMk cId="3658167032" sldId="281"/>
            <ac:spMk id="12" creationId="{19523798-C6E8-2C73-4A47-59459B512894}"/>
          </ac:spMkLst>
        </pc:spChg>
        <pc:spChg chg="mod">
          <ac:chgData name="Abdourahmane DIALLO" userId="4760343351f3e6f7" providerId="LiveId" clId="{54B403A2-ABA2-4108-9AEE-5144727635EE}" dt="2024-05-23T12:05:09.939" v="5284" actId="1038"/>
          <ac:spMkLst>
            <pc:docMk/>
            <pc:sldMk cId="3658167032" sldId="281"/>
            <ac:spMk id="14" creationId="{83FF6A1F-3582-4E84-B8BB-1EC786130426}"/>
          </ac:spMkLst>
        </pc:spChg>
        <pc:spChg chg="add del mod">
          <ac:chgData name="Abdourahmane DIALLO" userId="4760343351f3e6f7" providerId="LiveId" clId="{54B403A2-ABA2-4108-9AEE-5144727635EE}" dt="2024-05-23T12:05:14.320" v="5285" actId="478"/>
          <ac:spMkLst>
            <pc:docMk/>
            <pc:sldMk cId="3658167032" sldId="281"/>
            <ac:spMk id="17" creationId="{5266EBB6-CDB0-9EA2-D97E-3D936DCF7A36}"/>
          </ac:spMkLst>
        </pc:spChg>
        <pc:spChg chg="add del mod">
          <ac:chgData name="Abdourahmane DIALLO" userId="4760343351f3e6f7" providerId="LiveId" clId="{54B403A2-ABA2-4108-9AEE-5144727635EE}" dt="2024-05-25T08:10:16.714" v="8615" actId="478"/>
          <ac:spMkLst>
            <pc:docMk/>
            <pc:sldMk cId="3658167032" sldId="281"/>
            <ac:spMk id="18" creationId="{4B0B099E-A93D-6B09-3E11-CD125B76DDB5}"/>
          </ac:spMkLst>
        </pc:spChg>
        <pc:spChg chg="mod">
          <ac:chgData name="Abdourahmane DIALLO" userId="4760343351f3e6f7" providerId="LiveId" clId="{54B403A2-ABA2-4108-9AEE-5144727635EE}" dt="2024-05-23T10:01:24.180" v="4695" actId="2711"/>
          <ac:spMkLst>
            <pc:docMk/>
            <pc:sldMk cId="3658167032" sldId="281"/>
            <ac:spMk id="19" creationId="{D7304095-BD2F-4855-8096-409852AC349C}"/>
          </ac:spMkLst>
        </pc:spChg>
        <pc:spChg chg="add del mod">
          <ac:chgData name="Abdourahmane DIALLO" userId="4760343351f3e6f7" providerId="LiveId" clId="{54B403A2-ABA2-4108-9AEE-5144727635EE}" dt="2024-05-25T08:10:20.924" v="8617" actId="478"/>
          <ac:spMkLst>
            <pc:docMk/>
            <pc:sldMk cId="3658167032" sldId="281"/>
            <ac:spMk id="20" creationId="{083B9DF8-9E68-BD78-938B-6FCBAE20760F}"/>
          </ac:spMkLst>
        </pc:spChg>
        <pc:spChg chg="add del mod">
          <ac:chgData name="Abdourahmane DIALLO" userId="4760343351f3e6f7" providerId="LiveId" clId="{54B403A2-ABA2-4108-9AEE-5144727635EE}" dt="2024-05-23T14:29:06.021" v="6465" actId="478"/>
          <ac:spMkLst>
            <pc:docMk/>
            <pc:sldMk cId="3658167032" sldId="281"/>
            <ac:spMk id="21" creationId="{C82B919C-1A31-0A3A-80E7-69B4B154CC36}"/>
          </ac:spMkLst>
        </pc:spChg>
        <pc:spChg chg="add del mod">
          <ac:chgData name="Abdourahmane DIALLO" userId="4760343351f3e6f7" providerId="LiveId" clId="{54B403A2-ABA2-4108-9AEE-5144727635EE}" dt="2024-05-25T08:10:14.070" v="8614" actId="478"/>
          <ac:spMkLst>
            <pc:docMk/>
            <pc:sldMk cId="3658167032" sldId="281"/>
            <ac:spMk id="24" creationId="{46322D01-2DD4-C072-C1C5-893D35AE6459}"/>
          </ac:spMkLst>
        </pc:spChg>
        <pc:spChg chg="mod">
          <ac:chgData name="Abdourahmane DIALLO" userId="4760343351f3e6f7" providerId="LiveId" clId="{54B403A2-ABA2-4108-9AEE-5144727635EE}" dt="2024-05-23T14:56:35.835" v="6618" actId="20577"/>
          <ac:spMkLst>
            <pc:docMk/>
            <pc:sldMk cId="3658167032" sldId="281"/>
            <ac:spMk id="25" creationId="{094DC84B-C419-4B80-BE9A-4F9095A96250}"/>
          </ac:spMkLst>
        </pc:spChg>
        <pc:spChg chg="mod">
          <ac:chgData name="Abdourahmane DIALLO" userId="4760343351f3e6f7" providerId="LiveId" clId="{54B403A2-ABA2-4108-9AEE-5144727635EE}" dt="2024-05-23T14:29:41.505" v="6469" actId="1076"/>
          <ac:spMkLst>
            <pc:docMk/>
            <pc:sldMk cId="3658167032" sldId="281"/>
            <ac:spMk id="26" creationId="{90946A30-5B33-45D3-B3E6-F368BF79D665}"/>
          </ac:spMkLst>
        </pc:spChg>
        <pc:spChg chg="add del mod">
          <ac:chgData name="Abdourahmane DIALLO" userId="4760343351f3e6f7" providerId="LiveId" clId="{54B403A2-ABA2-4108-9AEE-5144727635EE}" dt="2024-05-25T08:10:18.616" v="8616" actId="478"/>
          <ac:spMkLst>
            <pc:docMk/>
            <pc:sldMk cId="3658167032" sldId="281"/>
            <ac:spMk id="27" creationId="{A665375F-19B2-CCAF-A191-98180A11B9B5}"/>
          </ac:spMkLst>
        </pc:spChg>
        <pc:grpChg chg="add del mod">
          <ac:chgData name="Abdourahmane DIALLO" userId="4760343351f3e6f7" providerId="LiveId" clId="{54B403A2-ABA2-4108-9AEE-5144727635EE}" dt="2024-05-23T07:19:35.072" v="3646" actId="478"/>
          <ac:grpSpMkLst>
            <pc:docMk/>
            <pc:sldMk cId="3658167032" sldId="281"/>
            <ac:grpSpMk id="4" creationId="{DEEDE435-D7A8-7368-75A6-9E9AC579C7DB}"/>
          </ac:grpSpMkLst>
        </pc:grpChg>
        <pc:picChg chg="del">
          <ac:chgData name="Abdourahmane DIALLO" userId="4760343351f3e6f7" providerId="LiveId" clId="{54B403A2-ABA2-4108-9AEE-5144727635EE}" dt="2024-05-22T13:09:21.380" v="701" actId="478"/>
          <ac:picMkLst>
            <pc:docMk/>
            <pc:sldMk cId="3658167032" sldId="281"/>
            <ac:picMk id="2" creationId="{103E9E29-B7D6-4D6C-A022-E174393377CF}"/>
          </ac:picMkLst>
        </pc:picChg>
        <pc:picChg chg="mod topLvl">
          <ac:chgData name="Abdourahmane DIALLO" userId="4760343351f3e6f7" providerId="LiveId" clId="{54B403A2-ABA2-4108-9AEE-5144727635EE}" dt="2024-05-23T14:31:49.092" v="6484" actId="1076"/>
          <ac:picMkLst>
            <pc:docMk/>
            <pc:sldMk cId="3658167032" sldId="281"/>
            <ac:picMk id="6" creationId="{DF880EEF-1BB3-2CE7-0779-04325939E536}"/>
          </ac:picMkLst>
        </pc:picChg>
        <pc:picChg chg="del">
          <ac:chgData name="Abdourahmane DIALLO" userId="4760343351f3e6f7" providerId="LiveId" clId="{54B403A2-ABA2-4108-9AEE-5144727635EE}" dt="2024-05-22T13:10:11.165" v="706" actId="478"/>
          <ac:picMkLst>
            <pc:docMk/>
            <pc:sldMk cId="3658167032" sldId="281"/>
            <ac:picMk id="8" creationId="{47237191-8B71-EA33-367E-906CC25CEF67}"/>
          </ac:picMkLst>
        </pc:picChg>
        <pc:picChg chg="add del mod">
          <ac:chgData name="Abdourahmane DIALLO" userId="4760343351f3e6f7" providerId="LiveId" clId="{54B403A2-ABA2-4108-9AEE-5144727635EE}" dt="2024-05-23T09:19:42.975" v="4210" actId="21"/>
          <ac:picMkLst>
            <pc:docMk/>
            <pc:sldMk cId="3658167032" sldId="281"/>
            <ac:picMk id="8" creationId="{81C6EA48-B4AB-98D0-5770-9E1DEBB82C33}"/>
          </ac:picMkLst>
        </pc:picChg>
        <pc:picChg chg="add del mod">
          <ac:chgData name="Abdourahmane DIALLO" userId="4760343351f3e6f7" providerId="LiveId" clId="{54B403A2-ABA2-4108-9AEE-5144727635EE}" dt="2024-05-23T09:19:42.975" v="4210" actId="21"/>
          <ac:picMkLst>
            <pc:docMk/>
            <pc:sldMk cId="3658167032" sldId="281"/>
            <ac:picMk id="10" creationId="{3886E0BC-C1EE-ED54-4733-B6F0875C72EF}"/>
          </ac:picMkLst>
        </pc:picChg>
        <pc:picChg chg="add del mod">
          <ac:chgData name="Abdourahmane DIALLO" userId="4760343351f3e6f7" providerId="LiveId" clId="{54B403A2-ABA2-4108-9AEE-5144727635EE}" dt="2024-05-23T09:19:42.975" v="4210" actId="21"/>
          <ac:picMkLst>
            <pc:docMk/>
            <pc:sldMk cId="3658167032" sldId="281"/>
            <ac:picMk id="11" creationId="{CD7C11F2-5D4F-1A8E-05FB-A64B3FA56A3A}"/>
          </ac:picMkLst>
        </pc:picChg>
        <pc:picChg chg="add mod">
          <ac:chgData name="Abdourahmane DIALLO" userId="4760343351f3e6f7" providerId="LiveId" clId="{54B403A2-ABA2-4108-9AEE-5144727635EE}" dt="2024-05-23T09:20:57.836" v="4237"/>
          <ac:picMkLst>
            <pc:docMk/>
            <pc:sldMk cId="3658167032" sldId="281"/>
            <ac:picMk id="13" creationId="{9D0A71E8-4BBA-CF7E-30C6-1AF413A05B04}"/>
          </ac:picMkLst>
        </pc:picChg>
        <pc:picChg chg="add mod">
          <ac:chgData name="Abdourahmane DIALLO" userId="4760343351f3e6f7" providerId="LiveId" clId="{54B403A2-ABA2-4108-9AEE-5144727635EE}" dt="2024-05-23T09:20:57.836" v="4237"/>
          <ac:picMkLst>
            <pc:docMk/>
            <pc:sldMk cId="3658167032" sldId="281"/>
            <ac:picMk id="15" creationId="{BD05E984-A1E0-2270-BFB9-20087CA95CC3}"/>
          </ac:picMkLst>
        </pc:picChg>
        <pc:picChg chg="add mod">
          <ac:chgData name="Abdourahmane DIALLO" userId="4760343351f3e6f7" providerId="LiveId" clId="{54B403A2-ABA2-4108-9AEE-5144727635EE}" dt="2024-05-23T09:20:57.836" v="4237"/>
          <ac:picMkLst>
            <pc:docMk/>
            <pc:sldMk cId="3658167032" sldId="281"/>
            <ac:picMk id="16" creationId="{F55C5FB4-690E-32BB-969C-045C756908F2}"/>
          </ac:picMkLst>
        </pc:picChg>
        <pc:picChg chg="add mod">
          <ac:chgData name="Abdourahmane DIALLO" userId="4760343351f3e6f7" providerId="LiveId" clId="{54B403A2-ABA2-4108-9AEE-5144727635EE}" dt="2024-05-23T08:42:24.239" v="4116" actId="1076"/>
          <ac:picMkLst>
            <pc:docMk/>
            <pc:sldMk cId="3658167032" sldId="281"/>
            <ac:picMk id="6146" creationId="{7D6ED3C3-4224-401F-DA47-6A5AC9646B1B}"/>
          </ac:picMkLst>
        </pc:picChg>
        <pc:picChg chg="add del mod">
          <ac:chgData name="Abdourahmane DIALLO" userId="4760343351f3e6f7" providerId="LiveId" clId="{54B403A2-ABA2-4108-9AEE-5144727635EE}" dt="2024-05-23T12:05:14.320" v="5285" actId="478"/>
          <ac:picMkLst>
            <pc:docMk/>
            <pc:sldMk cId="3658167032" sldId="281"/>
            <ac:picMk id="6148" creationId="{DAF67439-6D1F-A8B0-ED5E-3FAD42709907}"/>
          </ac:picMkLst>
        </pc:picChg>
        <pc:picChg chg="add del mod">
          <ac:chgData name="Abdourahmane DIALLO" userId="4760343351f3e6f7" providerId="LiveId" clId="{54B403A2-ABA2-4108-9AEE-5144727635EE}" dt="2024-05-23T12:05:14.320" v="5285" actId="478"/>
          <ac:picMkLst>
            <pc:docMk/>
            <pc:sldMk cId="3658167032" sldId="281"/>
            <ac:picMk id="6150" creationId="{B01F5692-0894-9D20-10F5-EC249080A9FD}"/>
          </ac:picMkLst>
        </pc:picChg>
        <pc:picChg chg="add del mod">
          <ac:chgData name="Abdourahmane DIALLO" userId="4760343351f3e6f7" providerId="LiveId" clId="{54B403A2-ABA2-4108-9AEE-5144727635EE}" dt="2024-05-23T12:05:14.320" v="5285" actId="478"/>
          <ac:picMkLst>
            <pc:docMk/>
            <pc:sldMk cId="3658167032" sldId="281"/>
            <ac:picMk id="6152" creationId="{1272CB1E-FFBA-CCA3-A025-6F7D83786E11}"/>
          </ac:picMkLst>
        </pc:picChg>
        <pc:cxnChg chg="del mod topLvl">
          <ac:chgData name="Abdourahmane DIALLO" userId="4760343351f3e6f7" providerId="LiveId" clId="{54B403A2-ABA2-4108-9AEE-5144727635EE}" dt="2024-05-23T07:19:35.072" v="3646" actId="478"/>
          <ac:cxnSpMkLst>
            <pc:docMk/>
            <pc:sldMk cId="3658167032" sldId="281"/>
            <ac:cxnSpMk id="9" creationId="{54DAF2CB-E2E7-7BD6-2012-3C2DEE96735B}"/>
          </ac:cxnSpMkLst>
        </pc:cxnChg>
        <pc:cxnChg chg="add del mod">
          <ac:chgData name="Abdourahmane DIALLO" userId="4760343351f3e6f7" providerId="LiveId" clId="{54B403A2-ABA2-4108-9AEE-5144727635EE}" dt="2024-05-23T14:29:33.093" v="6468" actId="478"/>
          <ac:cxnSpMkLst>
            <pc:docMk/>
            <pc:sldMk cId="3658167032" sldId="281"/>
            <ac:cxnSpMk id="23" creationId="{3A8E8EFB-DE41-1A5E-3437-C6B069E4B877}"/>
          </ac:cxnSpMkLst>
        </pc:cxnChg>
      </pc:sldChg>
      <pc:sldChg chg="modSp mod">
        <pc:chgData name="Abdourahmane DIALLO" userId="4760343351f3e6f7" providerId="LiveId" clId="{54B403A2-ABA2-4108-9AEE-5144727635EE}" dt="2024-05-23T10:03:22.222" v="4713" actId="2711"/>
        <pc:sldMkLst>
          <pc:docMk/>
          <pc:sldMk cId="2651418780" sldId="287"/>
        </pc:sldMkLst>
        <pc:spChg chg="mod">
          <ac:chgData name="Abdourahmane DIALLO" userId="4760343351f3e6f7" providerId="LiveId" clId="{54B403A2-ABA2-4108-9AEE-5144727635EE}" dt="2024-05-23T10:03:22.222" v="4713" actId="2711"/>
          <ac:spMkLst>
            <pc:docMk/>
            <pc:sldMk cId="2651418780" sldId="287"/>
            <ac:spMk id="2" creationId="{00000000-0000-0000-0000-000000000000}"/>
          </ac:spMkLst>
        </pc:spChg>
        <pc:spChg chg="mod">
          <ac:chgData name="Abdourahmane DIALLO" userId="4760343351f3e6f7" providerId="LiveId" clId="{54B403A2-ABA2-4108-9AEE-5144727635EE}" dt="2024-05-23T10:03:22.222" v="4713" actId="2711"/>
          <ac:spMkLst>
            <pc:docMk/>
            <pc:sldMk cId="2651418780" sldId="287"/>
            <ac:spMk id="5" creationId="{639C8D84-1AE3-4F4B-A146-51CD03C154FE}"/>
          </ac:spMkLst>
        </pc:spChg>
        <pc:spChg chg="mod">
          <ac:chgData name="Abdourahmane DIALLO" userId="4760343351f3e6f7" providerId="LiveId" clId="{54B403A2-ABA2-4108-9AEE-5144727635EE}" dt="2024-05-23T10:03:22.222" v="4713" actId="2711"/>
          <ac:spMkLst>
            <pc:docMk/>
            <pc:sldMk cId="2651418780" sldId="287"/>
            <ac:spMk id="10" creationId="{00000000-0000-0000-0000-000000000000}"/>
          </ac:spMkLst>
        </pc:spChg>
        <pc:picChg chg="mod">
          <ac:chgData name="Abdourahmane DIALLO" userId="4760343351f3e6f7" providerId="LiveId" clId="{54B403A2-ABA2-4108-9AEE-5144727635EE}" dt="2024-05-23T10:03:22.222" v="4713" actId="2711"/>
          <ac:picMkLst>
            <pc:docMk/>
            <pc:sldMk cId="2651418780" sldId="287"/>
            <ac:picMk id="9218" creationId="{1748FCF6-D01F-4D3D-AD14-E3DC37D71986}"/>
          </ac:picMkLst>
        </pc:picChg>
      </pc:sldChg>
      <pc:sldChg chg="addSp delSp modSp add mod ord addAnim delAnim modAnim modNotesTx">
        <pc:chgData name="Abdourahmane DIALLO" userId="4760343351f3e6f7" providerId="LiveId" clId="{54B403A2-ABA2-4108-9AEE-5144727635EE}" dt="2024-05-23T13:41:54.026" v="5950"/>
        <pc:sldMkLst>
          <pc:docMk/>
          <pc:sldMk cId="1974479009" sldId="296"/>
        </pc:sldMkLst>
        <pc:spChg chg="add mod">
          <ac:chgData name="Abdourahmane DIALLO" userId="4760343351f3e6f7" providerId="LiveId" clId="{54B403A2-ABA2-4108-9AEE-5144727635EE}" dt="2024-05-23T09:59:37.988" v="4689" actId="2711"/>
          <ac:spMkLst>
            <pc:docMk/>
            <pc:sldMk cId="1974479009" sldId="296"/>
            <ac:spMk id="2" creationId="{B7318AA2-1643-888E-2235-599A99DE5E90}"/>
          </ac:spMkLst>
        </pc:spChg>
        <pc:spChg chg="add del mod">
          <ac:chgData name="Abdourahmane DIALLO" userId="4760343351f3e6f7" providerId="LiveId" clId="{54B403A2-ABA2-4108-9AEE-5144727635EE}" dt="2024-05-22T18:25:26.544" v="2883" actId="478"/>
          <ac:spMkLst>
            <pc:docMk/>
            <pc:sldMk cId="1974479009" sldId="296"/>
            <ac:spMk id="3" creationId="{CF2FD61F-39BF-09D4-E5DD-9FFF708A6D73}"/>
          </ac:spMkLst>
        </pc:spChg>
        <pc:spChg chg="mod">
          <ac:chgData name="Abdourahmane DIALLO" userId="4760343351f3e6f7" providerId="LiveId" clId="{54B403A2-ABA2-4108-9AEE-5144727635EE}" dt="2024-05-23T09:59:37.988" v="4689" actId="2711"/>
          <ac:spMkLst>
            <pc:docMk/>
            <pc:sldMk cId="1974479009" sldId="296"/>
            <ac:spMk id="4" creationId="{00000000-0000-0000-0000-000000000000}"/>
          </ac:spMkLst>
        </pc:spChg>
        <pc:spChg chg="del">
          <ac:chgData name="Abdourahmane DIALLO" userId="4760343351f3e6f7" providerId="LiveId" clId="{54B403A2-ABA2-4108-9AEE-5144727635EE}" dt="2024-05-21T09:04:39.889" v="260" actId="478"/>
          <ac:spMkLst>
            <pc:docMk/>
            <pc:sldMk cId="1974479009" sldId="296"/>
            <ac:spMk id="5" creationId="{00000000-0000-0000-0000-000000000000}"/>
          </ac:spMkLst>
        </pc:spChg>
        <pc:spChg chg="add mod">
          <ac:chgData name="Abdourahmane DIALLO" userId="4760343351f3e6f7" providerId="LiveId" clId="{54B403A2-ABA2-4108-9AEE-5144727635EE}" dt="2024-05-23T09:59:37.988" v="4689" actId="2711"/>
          <ac:spMkLst>
            <pc:docMk/>
            <pc:sldMk cId="1974479009" sldId="296"/>
            <ac:spMk id="6" creationId="{A71D1CCB-F178-AD79-F425-BBAD7865D14C}"/>
          </ac:spMkLst>
        </pc:spChg>
        <pc:spChg chg="add mod">
          <ac:chgData name="Abdourahmane DIALLO" userId="4760343351f3e6f7" providerId="LiveId" clId="{54B403A2-ABA2-4108-9AEE-5144727635EE}" dt="2024-05-23T09:59:37.988" v="4689" actId="2711"/>
          <ac:spMkLst>
            <pc:docMk/>
            <pc:sldMk cId="1974479009" sldId="296"/>
            <ac:spMk id="10" creationId="{847628E9-7921-2C2C-93F6-F641CF2722F3}"/>
          </ac:spMkLst>
        </pc:spChg>
        <pc:spChg chg="add del mod">
          <ac:chgData name="Abdourahmane DIALLO" userId="4760343351f3e6f7" providerId="LiveId" clId="{54B403A2-ABA2-4108-9AEE-5144727635EE}" dt="2024-05-21T09:08:46.807" v="323" actId="478"/>
          <ac:spMkLst>
            <pc:docMk/>
            <pc:sldMk cId="1974479009" sldId="296"/>
            <ac:spMk id="11" creationId="{B7D51983-5645-9B02-69E5-C46479F2F9C1}"/>
          </ac:spMkLst>
        </pc:spChg>
        <pc:spChg chg="mod">
          <ac:chgData name="Abdourahmane DIALLO" userId="4760343351f3e6f7" providerId="LiveId" clId="{54B403A2-ABA2-4108-9AEE-5144727635EE}" dt="2024-05-22T18:26:32.352" v="2895" actId="1076"/>
          <ac:spMkLst>
            <pc:docMk/>
            <pc:sldMk cId="1974479009" sldId="296"/>
            <ac:spMk id="17" creationId="{E27CF6E8-0292-A645-0B3F-694C877960FC}"/>
          </ac:spMkLst>
        </pc:spChg>
        <pc:spChg chg="del mod">
          <ac:chgData name="Abdourahmane DIALLO" userId="4760343351f3e6f7" providerId="LiveId" clId="{54B403A2-ABA2-4108-9AEE-5144727635EE}" dt="2024-05-22T18:15:46.454" v="2715" actId="478"/>
          <ac:spMkLst>
            <pc:docMk/>
            <pc:sldMk cId="1974479009" sldId="296"/>
            <ac:spMk id="19" creationId="{AB7D6257-A69C-A1DF-14DE-CC6D2D22D935}"/>
          </ac:spMkLst>
        </pc:spChg>
        <pc:spChg chg="mod">
          <ac:chgData name="Abdourahmane DIALLO" userId="4760343351f3e6f7" providerId="LiveId" clId="{54B403A2-ABA2-4108-9AEE-5144727635EE}" dt="2024-05-22T18:25:03.850" v="2862" actId="1036"/>
          <ac:spMkLst>
            <pc:docMk/>
            <pc:sldMk cId="1974479009" sldId="296"/>
            <ac:spMk id="21" creationId="{D17DAE59-69F1-12B4-5367-B8C65CD7D966}"/>
          </ac:spMkLst>
        </pc:spChg>
        <pc:spChg chg="del mod">
          <ac:chgData name="Abdourahmane DIALLO" userId="4760343351f3e6f7" providerId="LiveId" clId="{54B403A2-ABA2-4108-9AEE-5144727635EE}" dt="2024-05-22T18:15:12.372" v="2707" actId="478"/>
          <ac:spMkLst>
            <pc:docMk/>
            <pc:sldMk cId="1974479009" sldId="296"/>
            <ac:spMk id="24" creationId="{2E9F2AAA-7178-340B-AEF8-C9D170D93B39}"/>
          </ac:spMkLst>
        </pc:spChg>
        <pc:spChg chg="del">
          <ac:chgData name="Abdourahmane DIALLO" userId="4760343351f3e6f7" providerId="LiveId" clId="{54B403A2-ABA2-4108-9AEE-5144727635EE}" dt="2024-05-21T09:03:09.290" v="257" actId="478"/>
          <ac:spMkLst>
            <pc:docMk/>
            <pc:sldMk cId="1974479009" sldId="296"/>
            <ac:spMk id="30" creationId="{00000000-0000-0000-0000-000000000000}"/>
          </ac:spMkLst>
        </pc:spChg>
        <pc:spChg chg="del mod">
          <ac:chgData name="Abdourahmane DIALLO" userId="4760343351f3e6f7" providerId="LiveId" clId="{54B403A2-ABA2-4108-9AEE-5144727635EE}" dt="2024-05-21T09:07:50.908" v="315" actId="478"/>
          <ac:spMkLst>
            <pc:docMk/>
            <pc:sldMk cId="1974479009" sldId="296"/>
            <ac:spMk id="32" creationId="{0DFDD6E4-C0D9-0C5B-E67F-C787F6F84A24}"/>
          </ac:spMkLst>
        </pc:spChg>
        <pc:spChg chg="del">
          <ac:chgData name="Abdourahmane DIALLO" userId="4760343351f3e6f7" providerId="LiveId" clId="{54B403A2-ABA2-4108-9AEE-5144727635EE}" dt="2024-05-21T09:03:13.495" v="259" actId="478"/>
          <ac:spMkLst>
            <pc:docMk/>
            <pc:sldMk cId="1974479009" sldId="296"/>
            <ac:spMk id="34" creationId="{00000000-0000-0000-0000-000000000000}"/>
          </ac:spMkLst>
        </pc:spChg>
        <pc:spChg chg="mod">
          <ac:chgData name="Abdourahmane DIALLO" userId="4760343351f3e6f7" providerId="LiveId" clId="{54B403A2-ABA2-4108-9AEE-5144727635EE}" dt="2024-05-21T09:08:01.574" v="317"/>
          <ac:spMkLst>
            <pc:docMk/>
            <pc:sldMk cId="1974479009" sldId="296"/>
            <ac:spMk id="36" creationId="{9A0B64B5-2314-46D3-DA56-C0B35ACEFDB2}"/>
          </ac:spMkLst>
        </pc:spChg>
        <pc:spChg chg="mod">
          <ac:chgData name="Abdourahmane DIALLO" userId="4760343351f3e6f7" providerId="LiveId" clId="{54B403A2-ABA2-4108-9AEE-5144727635EE}" dt="2024-05-21T09:08:01.574" v="317"/>
          <ac:spMkLst>
            <pc:docMk/>
            <pc:sldMk cId="1974479009" sldId="296"/>
            <ac:spMk id="41" creationId="{5E0C69E5-4CA4-91DD-1F18-8B3FC24ABE73}"/>
          </ac:spMkLst>
        </pc:spChg>
        <pc:spChg chg="del">
          <ac:chgData name="Abdourahmane DIALLO" userId="4760343351f3e6f7" providerId="LiveId" clId="{54B403A2-ABA2-4108-9AEE-5144727635EE}" dt="2024-05-21T09:03:11.313" v="258" actId="478"/>
          <ac:spMkLst>
            <pc:docMk/>
            <pc:sldMk cId="1974479009" sldId="296"/>
            <ac:spMk id="45" creationId="{00000000-0000-0000-0000-000000000000}"/>
          </ac:spMkLst>
        </pc:spChg>
        <pc:spChg chg="del mod">
          <ac:chgData name="Abdourahmane DIALLO" userId="4760343351f3e6f7" providerId="LiveId" clId="{54B403A2-ABA2-4108-9AEE-5144727635EE}" dt="2024-05-21T09:08:09.124" v="319" actId="478"/>
          <ac:spMkLst>
            <pc:docMk/>
            <pc:sldMk cId="1974479009" sldId="296"/>
            <ac:spMk id="49" creationId="{9053053D-D1F1-46BB-EF37-CD865ED5BE7D}"/>
          </ac:spMkLst>
        </pc:spChg>
        <pc:spChg chg="add del mod topLvl">
          <ac:chgData name="Abdourahmane DIALLO" userId="4760343351f3e6f7" providerId="LiveId" clId="{54B403A2-ABA2-4108-9AEE-5144727635EE}" dt="2024-05-22T18:22:45.149" v="2772" actId="478"/>
          <ac:spMkLst>
            <pc:docMk/>
            <pc:sldMk cId="1974479009" sldId="296"/>
            <ac:spMk id="52" creationId="{FBAA4B36-4C5D-B1BB-3491-B9C043A41591}"/>
          </ac:spMkLst>
        </pc:spChg>
        <pc:spChg chg="mod topLvl">
          <ac:chgData name="Abdourahmane DIALLO" userId="4760343351f3e6f7" providerId="LiveId" clId="{54B403A2-ABA2-4108-9AEE-5144727635EE}" dt="2024-05-22T18:25:03.850" v="2862" actId="1036"/>
          <ac:spMkLst>
            <pc:docMk/>
            <pc:sldMk cId="1974479009" sldId="296"/>
            <ac:spMk id="54" creationId="{1CAF1A79-69E5-3227-E9B9-571E07985C93}"/>
          </ac:spMkLst>
        </pc:spChg>
        <pc:spChg chg="del mod">
          <ac:chgData name="Abdourahmane DIALLO" userId="4760343351f3e6f7" providerId="LiveId" clId="{54B403A2-ABA2-4108-9AEE-5144727635EE}" dt="2024-05-21T09:08:19.463" v="322" actId="478"/>
          <ac:spMkLst>
            <pc:docMk/>
            <pc:sldMk cId="1974479009" sldId="296"/>
            <ac:spMk id="55" creationId="{DBCB7180-76DD-9114-9CE0-ECEB9AD08223}"/>
          </ac:spMkLst>
        </pc:spChg>
        <pc:spChg chg="mod">
          <ac:chgData name="Abdourahmane DIALLO" userId="4760343351f3e6f7" providerId="LiveId" clId="{54B403A2-ABA2-4108-9AEE-5144727635EE}" dt="2024-05-22T18:25:03.850" v="2862" actId="1036"/>
          <ac:spMkLst>
            <pc:docMk/>
            <pc:sldMk cId="1974479009" sldId="296"/>
            <ac:spMk id="57" creationId="{3322B96C-C7C2-4083-FD94-C8D5685FC61D}"/>
          </ac:spMkLst>
        </pc:spChg>
        <pc:spChg chg="del mod">
          <ac:chgData name="Abdourahmane DIALLO" userId="4760343351f3e6f7" providerId="LiveId" clId="{54B403A2-ABA2-4108-9AEE-5144727635EE}" dt="2024-05-22T18:15:18.581" v="2708" actId="478"/>
          <ac:spMkLst>
            <pc:docMk/>
            <pc:sldMk cId="1974479009" sldId="296"/>
            <ac:spMk id="58" creationId="{9F71D48C-F300-26E7-0FCF-C9253CAE15A8}"/>
          </ac:spMkLst>
        </pc:spChg>
        <pc:grpChg chg="del">
          <ac:chgData name="Abdourahmane DIALLO" userId="4760343351f3e6f7" providerId="LiveId" clId="{54B403A2-ABA2-4108-9AEE-5144727635EE}" dt="2024-05-21T09:04:40.897" v="261" actId="478"/>
          <ac:grpSpMkLst>
            <pc:docMk/>
            <pc:sldMk cId="1974479009" sldId="296"/>
            <ac:grpSpMk id="2" creationId="{00000000-0000-0000-0000-000000000000}"/>
          </ac:grpSpMkLst>
        </pc:grpChg>
        <pc:grpChg chg="del">
          <ac:chgData name="Abdourahmane DIALLO" userId="4760343351f3e6f7" providerId="LiveId" clId="{54B403A2-ABA2-4108-9AEE-5144727635EE}" dt="2024-05-21T09:05:37.783" v="268" actId="478"/>
          <ac:grpSpMkLst>
            <pc:docMk/>
            <pc:sldMk cId="1974479009" sldId="296"/>
            <ac:grpSpMk id="3" creationId="{00000000-0000-0000-0000-000000000000}"/>
          </ac:grpSpMkLst>
        </pc:grpChg>
        <pc:grpChg chg="del">
          <ac:chgData name="Abdourahmane DIALLO" userId="4760343351f3e6f7" providerId="LiveId" clId="{54B403A2-ABA2-4108-9AEE-5144727635EE}" dt="2024-05-21T09:05:32" v="265" actId="478"/>
          <ac:grpSpMkLst>
            <pc:docMk/>
            <pc:sldMk cId="1974479009" sldId="296"/>
            <ac:grpSpMk id="7" creationId="{00000000-0000-0000-0000-000000000000}"/>
          </ac:grpSpMkLst>
        </pc:grpChg>
        <pc:grpChg chg="add mod">
          <ac:chgData name="Abdourahmane DIALLO" userId="4760343351f3e6f7" providerId="LiveId" clId="{54B403A2-ABA2-4108-9AEE-5144727635EE}" dt="2024-05-23T09:59:37.988" v="4689" actId="2711"/>
          <ac:grpSpMkLst>
            <pc:docMk/>
            <pc:sldMk cId="1974479009" sldId="296"/>
            <ac:grpSpMk id="7" creationId="{4306C65C-3F0E-4FF1-3C77-C20105399768}"/>
          </ac:grpSpMkLst>
        </pc:grpChg>
        <pc:grpChg chg="del">
          <ac:chgData name="Abdourahmane DIALLO" userId="4760343351f3e6f7" providerId="LiveId" clId="{54B403A2-ABA2-4108-9AEE-5144727635EE}" dt="2024-05-21T09:05:31.075" v="264" actId="478"/>
          <ac:grpSpMkLst>
            <pc:docMk/>
            <pc:sldMk cId="1974479009" sldId="296"/>
            <ac:grpSpMk id="8" creationId="{00000000-0000-0000-0000-000000000000}"/>
          </ac:grpSpMkLst>
        </pc:grpChg>
        <pc:grpChg chg="del">
          <ac:chgData name="Abdourahmane DIALLO" userId="4760343351f3e6f7" providerId="LiveId" clId="{54B403A2-ABA2-4108-9AEE-5144727635EE}" dt="2024-05-21T09:05:32.897" v="266" actId="478"/>
          <ac:grpSpMkLst>
            <pc:docMk/>
            <pc:sldMk cId="1974479009" sldId="296"/>
            <ac:grpSpMk id="9" creationId="{00000000-0000-0000-0000-000000000000}"/>
          </ac:grpSpMkLst>
        </pc:grpChg>
        <pc:grpChg chg="add mod">
          <ac:chgData name="Abdourahmane DIALLO" userId="4760343351f3e6f7" providerId="LiveId" clId="{54B403A2-ABA2-4108-9AEE-5144727635EE}" dt="2024-05-23T09:59:37.988" v="4689" actId="2711"/>
          <ac:grpSpMkLst>
            <pc:docMk/>
            <pc:sldMk cId="1974479009" sldId="296"/>
            <ac:grpSpMk id="12" creationId="{44F23D1B-0614-14E6-9335-570B241FCD5A}"/>
          </ac:grpSpMkLst>
        </pc:grpChg>
        <pc:grpChg chg="del">
          <ac:chgData name="Abdourahmane DIALLO" userId="4760343351f3e6f7" providerId="LiveId" clId="{54B403A2-ABA2-4108-9AEE-5144727635EE}" dt="2024-05-21T09:05:33.682" v="267" actId="478"/>
          <ac:grpSpMkLst>
            <pc:docMk/>
            <pc:sldMk cId="1974479009" sldId="296"/>
            <ac:grpSpMk id="15" creationId="{00000000-0000-0000-0000-000000000000}"/>
          </ac:grpSpMkLst>
        </pc:grpChg>
        <pc:grpChg chg="add mod">
          <ac:chgData name="Abdourahmane DIALLO" userId="4760343351f3e6f7" providerId="LiveId" clId="{54B403A2-ABA2-4108-9AEE-5144727635EE}" dt="2024-05-23T09:59:37.988" v="4689" actId="2711"/>
          <ac:grpSpMkLst>
            <pc:docMk/>
            <pc:sldMk cId="1974479009" sldId="296"/>
            <ac:grpSpMk id="20" creationId="{90E96CB4-C4C9-5918-A162-526FECA55670}"/>
          </ac:grpSpMkLst>
        </pc:grpChg>
        <pc:grpChg chg="del mod">
          <ac:chgData name="Abdourahmane DIALLO" userId="4760343351f3e6f7" providerId="LiveId" clId="{54B403A2-ABA2-4108-9AEE-5144727635EE}" dt="2024-05-21T09:07:50.908" v="315" actId="478"/>
          <ac:grpSpMkLst>
            <pc:docMk/>
            <pc:sldMk cId="1974479009" sldId="296"/>
            <ac:grpSpMk id="22" creationId="{2BCF7EB0-A5C2-3116-5D3F-7E72B03B6CE8}"/>
          </ac:grpSpMkLst>
        </pc:grpChg>
        <pc:grpChg chg="add del mod">
          <ac:chgData name="Abdourahmane DIALLO" userId="4760343351f3e6f7" providerId="LiveId" clId="{54B403A2-ABA2-4108-9AEE-5144727635EE}" dt="2024-05-21T09:09:45.159" v="328" actId="478"/>
          <ac:grpSpMkLst>
            <pc:docMk/>
            <pc:sldMk cId="1974479009" sldId="296"/>
            <ac:grpSpMk id="33" creationId="{602E9158-7138-9C70-0774-7EF860F89DD4}"/>
          </ac:grpSpMkLst>
        </pc:grpChg>
        <pc:grpChg chg="del">
          <ac:chgData name="Abdourahmane DIALLO" userId="4760343351f3e6f7" providerId="LiveId" clId="{54B403A2-ABA2-4108-9AEE-5144727635EE}" dt="2024-05-21T09:03:13.495" v="259" actId="478"/>
          <ac:grpSpMkLst>
            <pc:docMk/>
            <pc:sldMk cId="1974479009" sldId="296"/>
            <ac:grpSpMk id="35" creationId="{00000000-0000-0000-0000-000000000000}"/>
          </ac:grpSpMkLst>
        </pc:grpChg>
        <pc:grpChg chg="del">
          <ac:chgData name="Abdourahmane DIALLO" userId="4760343351f3e6f7" providerId="LiveId" clId="{54B403A2-ABA2-4108-9AEE-5144727635EE}" dt="2024-05-21T09:03:11.313" v="258" actId="478"/>
          <ac:grpSpMkLst>
            <pc:docMk/>
            <pc:sldMk cId="1974479009" sldId="296"/>
            <ac:grpSpMk id="43" creationId="{00000000-0000-0000-0000-000000000000}"/>
          </ac:grpSpMkLst>
        </pc:grpChg>
        <pc:grpChg chg="del mod">
          <ac:chgData name="Abdourahmane DIALLO" userId="4760343351f3e6f7" providerId="LiveId" clId="{54B403A2-ABA2-4108-9AEE-5144727635EE}" dt="2024-05-21T09:08:09.124" v="319" actId="478"/>
          <ac:grpSpMkLst>
            <pc:docMk/>
            <pc:sldMk cId="1974479009" sldId="296"/>
            <ac:grpSpMk id="44" creationId="{EDBE772D-6EDF-DEAD-81E2-B34FFC4CC25E}"/>
          </ac:grpSpMkLst>
        </pc:grpChg>
        <pc:grpChg chg="add del mod">
          <ac:chgData name="Abdourahmane DIALLO" userId="4760343351f3e6f7" providerId="LiveId" clId="{54B403A2-ABA2-4108-9AEE-5144727635EE}" dt="2024-05-22T18:22:45.149" v="2772" actId="478"/>
          <ac:grpSpMkLst>
            <pc:docMk/>
            <pc:sldMk cId="1974479009" sldId="296"/>
            <ac:grpSpMk id="50" creationId="{9B4B8A18-BF9C-719B-83A5-EBA7B38B9F1B}"/>
          </ac:grpSpMkLst>
        </pc:grpChg>
        <pc:grpChg chg="del mod topLvl">
          <ac:chgData name="Abdourahmane DIALLO" userId="4760343351f3e6f7" providerId="LiveId" clId="{54B403A2-ABA2-4108-9AEE-5144727635EE}" dt="2024-05-22T18:21:05.584" v="2743" actId="478"/>
          <ac:grpSpMkLst>
            <pc:docMk/>
            <pc:sldMk cId="1974479009" sldId="296"/>
            <ac:grpSpMk id="51" creationId="{F7B88CF8-DBB2-C41B-1E64-C187C49E1ABB}"/>
          </ac:grpSpMkLst>
        </pc:grpChg>
        <pc:grpChg chg="add mod">
          <ac:chgData name="Abdourahmane DIALLO" userId="4760343351f3e6f7" providerId="LiveId" clId="{54B403A2-ABA2-4108-9AEE-5144727635EE}" dt="2024-05-23T09:59:37.988" v="4689" actId="2711"/>
          <ac:grpSpMkLst>
            <pc:docMk/>
            <pc:sldMk cId="1974479009" sldId="296"/>
            <ac:grpSpMk id="56" creationId="{86AD5762-4EB8-96E1-46D4-54CF1C29CFBE}"/>
          </ac:grpSpMkLst>
        </pc:grpChg>
        <pc:graphicFrameChg chg="del">
          <ac:chgData name="Abdourahmane DIALLO" userId="4760343351f3e6f7" providerId="LiveId" clId="{54B403A2-ABA2-4108-9AEE-5144727635EE}" dt="2024-05-22T18:08:19.231" v="2695" actId="478"/>
          <ac:graphicFrameMkLst>
            <pc:docMk/>
            <pc:sldMk cId="1974479009" sldId="296"/>
            <ac:graphicFrameMk id="39" creationId="{00000000-0000-0000-0000-000000000000}"/>
          </ac:graphicFrameMkLst>
        </pc:graphicFrameChg>
        <pc:picChg chg="mod">
          <ac:chgData name="Abdourahmane DIALLO" userId="4760343351f3e6f7" providerId="LiveId" clId="{54B403A2-ABA2-4108-9AEE-5144727635EE}" dt="2024-05-22T18:25:12.815" v="2879" actId="1038"/>
          <ac:picMkLst>
            <pc:docMk/>
            <pc:sldMk cId="1974479009" sldId="296"/>
            <ac:picMk id="16" creationId="{876033F2-E715-DD4D-A4AC-676613640226}"/>
          </ac:picMkLst>
        </pc:picChg>
        <pc:picChg chg="mod">
          <ac:chgData name="Abdourahmane DIALLO" userId="4760343351f3e6f7" providerId="LiveId" clId="{54B403A2-ABA2-4108-9AEE-5144727635EE}" dt="2024-05-22T18:25:03.850" v="2862" actId="1036"/>
          <ac:picMkLst>
            <pc:docMk/>
            <pc:sldMk cId="1974479009" sldId="296"/>
            <ac:picMk id="31" creationId="{A17B9D13-4B68-C016-A35E-29060E032C99}"/>
          </ac:picMkLst>
        </pc:picChg>
        <pc:picChg chg="mod">
          <ac:chgData name="Abdourahmane DIALLO" userId="4760343351f3e6f7" providerId="LiveId" clId="{54B403A2-ABA2-4108-9AEE-5144727635EE}" dt="2024-05-21T09:08:01.574" v="317"/>
          <ac:picMkLst>
            <pc:docMk/>
            <pc:sldMk cId="1974479009" sldId="296"/>
            <ac:picMk id="46" creationId="{937A3DE8-026E-6BBF-31CE-49F83F9A39FE}"/>
          </ac:picMkLst>
        </pc:picChg>
        <pc:picChg chg="del mod">
          <ac:chgData name="Abdourahmane DIALLO" userId="4760343351f3e6f7" providerId="LiveId" clId="{54B403A2-ABA2-4108-9AEE-5144727635EE}" dt="2024-05-22T18:21:05.584" v="2743" actId="478"/>
          <ac:picMkLst>
            <pc:docMk/>
            <pc:sldMk cId="1974479009" sldId="296"/>
            <ac:picMk id="53" creationId="{F8F232D0-ECA2-04A3-0AB1-4F596ED8ACCC}"/>
          </ac:picMkLst>
        </pc:picChg>
        <pc:picChg chg="mod">
          <ac:chgData name="Abdourahmane DIALLO" userId="4760343351f3e6f7" providerId="LiveId" clId="{54B403A2-ABA2-4108-9AEE-5144727635EE}" dt="2024-05-22T18:25:03.850" v="2862" actId="1036"/>
          <ac:picMkLst>
            <pc:docMk/>
            <pc:sldMk cId="1974479009" sldId="296"/>
            <ac:picMk id="59" creationId="{EA4C5B15-304E-2733-21CB-AB2263CEF8BC}"/>
          </ac:picMkLst>
        </pc:picChg>
        <pc:picChg chg="add mod">
          <ac:chgData name="Abdourahmane DIALLO" userId="4760343351f3e6f7" providerId="LiveId" clId="{54B403A2-ABA2-4108-9AEE-5144727635EE}" dt="2024-05-22T18:25:03.850" v="2862" actId="1036"/>
          <ac:picMkLst>
            <pc:docMk/>
            <pc:sldMk cId="1974479009" sldId="296"/>
            <ac:picMk id="6146" creationId="{9A5FC841-4254-1090-9C0A-A55486CE2B57}"/>
          </ac:picMkLst>
        </pc:picChg>
        <pc:cxnChg chg="add mod">
          <ac:chgData name="Abdourahmane DIALLO" userId="4760343351f3e6f7" providerId="LiveId" clId="{54B403A2-ABA2-4108-9AEE-5144727635EE}" dt="2024-05-23T09:59:37.988" v="4689" actId="2711"/>
          <ac:cxnSpMkLst>
            <pc:docMk/>
            <pc:sldMk cId="1974479009" sldId="296"/>
            <ac:cxnSpMk id="9" creationId="{88302155-447A-C475-9FEA-DECF964B9BB4}"/>
          </ac:cxnSpMkLst>
        </pc:cxnChg>
        <pc:cxnChg chg="add mod">
          <ac:chgData name="Abdourahmane DIALLO" userId="4760343351f3e6f7" providerId="LiveId" clId="{54B403A2-ABA2-4108-9AEE-5144727635EE}" dt="2024-05-23T09:59:37.988" v="4689" actId="2711"/>
          <ac:cxnSpMkLst>
            <pc:docMk/>
            <pc:sldMk cId="1974479009" sldId="296"/>
            <ac:cxnSpMk id="11" creationId="{6DF70221-A605-D7B8-B761-16C199F1C817}"/>
          </ac:cxnSpMkLst>
        </pc:cxnChg>
        <pc:cxnChg chg="add mod">
          <ac:chgData name="Abdourahmane DIALLO" userId="4760343351f3e6f7" providerId="LiveId" clId="{54B403A2-ABA2-4108-9AEE-5144727635EE}" dt="2024-05-23T09:59:37.988" v="4689" actId="2711"/>
          <ac:cxnSpMkLst>
            <pc:docMk/>
            <pc:sldMk cId="1974479009" sldId="296"/>
            <ac:cxnSpMk id="13" creationId="{1EB1978C-D8D6-F056-587C-82A9ABCC427F}"/>
          </ac:cxnSpMkLst>
        </pc:cxnChg>
      </pc:sldChg>
      <pc:sldChg chg="del">
        <pc:chgData name="Abdourahmane DIALLO" userId="4760343351f3e6f7" providerId="LiveId" clId="{54B403A2-ABA2-4108-9AEE-5144727635EE}" dt="2024-05-22T13:02:30.410" v="689" actId="47"/>
        <pc:sldMkLst>
          <pc:docMk/>
          <pc:sldMk cId="453660507" sldId="303"/>
        </pc:sldMkLst>
      </pc:sldChg>
      <pc:sldChg chg="del">
        <pc:chgData name="Abdourahmane DIALLO" userId="4760343351f3e6f7" providerId="LiveId" clId="{54B403A2-ABA2-4108-9AEE-5144727635EE}" dt="2024-05-25T09:12:47.313" v="9430" actId="47"/>
        <pc:sldMkLst>
          <pc:docMk/>
          <pc:sldMk cId="23041619" sldId="324"/>
        </pc:sldMkLst>
      </pc:sldChg>
      <pc:sldChg chg="del">
        <pc:chgData name="Abdourahmane DIALLO" userId="4760343351f3e6f7" providerId="LiveId" clId="{54B403A2-ABA2-4108-9AEE-5144727635EE}" dt="2024-05-22T17:56:04.375" v="2599" actId="47"/>
        <pc:sldMkLst>
          <pc:docMk/>
          <pc:sldMk cId="417236455" sldId="325"/>
        </pc:sldMkLst>
      </pc:sldChg>
      <pc:sldChg chg="addSp delSp modSp add mod ord modNotesTx">
        <pc:chgData name="Abdourahmane DIALLO" userId="4760343351f3e6f7" providerId="LiveId" clId="{54B403A2-ABA2-4108-9AEE-5144727635EE}" dt="2024-05-23T14:01:42.439" v="6183"/>
        <pc:sldMkLst>
          <pc:docMk/>
          <pc:sldMk cId="3327685246" sldId="330"/>
        </pc:sldMkLst>
        <pc:spChg chg="del mod">
          <ac:chgData name="Abdourahmane DIALLO" userId="4760343351f3e6f7" providerId="LiveId" clId="{54B403A2-ABA2-4108-9AEE-5144727635EE}" dt="2024-05-22T18:37:31.041" v="2903" actId="478"/>
          <ac:spMkLst>
            <pc:docMk/>
            <pc:sldMk cId="3327685246" sldId="330"/>
            <ac:spMk id="2" creationId="{00000000-0000-0000-0000-000000000000}"/>
          </ac:spMkLst>
        </pc:spChg>
        <pc:spChg chg="del">
          <ac:chgData name="Abdourahmane DIALLO" userId="4760343351f3e6f7" providerId="LiveId" clId="{54B403A2-ABA2-4108-9AEE-5144727635EE}" dt="2024-05-21T09:19:50.624" v="503" actId="478"/>
          <ac:spMkLst>
            <pc:docMk/>
            <pc:sldMk cId="3327685246" sldId="330"/>
            <ac:spMk id="3" creationId="{00000000-0000-0000-0000-000000000000}"/>
          </ac:spMkLst>
        </pc:spChg>
        <pc:spChg chg="add mod">
          <ac:chgData name="Abdourahmane DIALLO" userId="4760343351f3e6f7" providerId="LiveId" clId="{54B403A2-ABA2-4108-9AEE-5144727635EE}" dt="2024-05-23T09:59:44.379" v="4690" actId="2711"/>
          <ac:spMkLst>
            <pc:docMk/>
            <pc:sldMk cId="3327685246" sldId="330"/>
            <ac:spMk id="3" creationId="{541B18CC-D293-3482-C3A2-142AC69D5D9E}"/>
          </ac:spMkLst>
        </pc:spChg>
        <pc:spChg chg="del">
          <ac:chgData name="Abdourahmane DIALLO" userId="4760343351f3e6f7" providerId="LiveId" clId="{54B403A2-ABA2-4108-9AEE-5144727635EE}" dt="2024-05-22T18:37:32.793" v="2904" actId="478"/>
          <ac:spMkLst>
            <pc:docMk/>
            <pc:sldMk cId="3327685246" sldId="330"/>
            <ac:spMk id="6" creationId="{9EFC7F23-678E-A282-3187-FE79E082DBED}"/>
          </ac:spMkLst>
        </pc:spChg>
        <pc:spChg chg="del">
          <ac:chgData name="Abdourahmane DIALLO" userId="4760343351f3e6f7" providerId="LiveId" clId="{54B403A2-ABA2-4108-9AEE-5144727635EE}" dt="2024-05-22T18:37:34.671" v="2905" actId="478"/>
          <ac:spMkLst>
            <pc:docMk/>
            <pc:sldMk cId="3327685246" sldId="330"/>
            <ac:spMk id="8" creationId="{0C514F3B-B22F-AEA2-9AB6-889C7398488B}"/>
          </ac:spMkLst>
        </pc:spChg>
        <pc:spChg chg="add mod">
          <ac:chgData name="Abdourahmane DIALLO" userId="4760343351f3e6f7" providerId="LiveId" clId="{54B403A2-ABA2-4108-9AEE-5144727635EE}" dt="2024-05-23T09:59:44.379" v="4690" actId="2711"/>
          <ac:spMkLst>
            <pc:docMk/>
            <pc:sldMk cId="3327685246" sldId="330"/>
            <ac:spMk id="18" creationId="{A2F2D930-ACB0-E5D0-DA3A-FAF8A1A58406}"/>
          </ac:spMkLst>
        </pc:spChg>
        <pc:spChg chg="add mod">
          <ac:chgData name="Abdourahmane DIALLO" userId="4760343351f3e6f7" providerId="LiveId" clId="{54B403A2-ABA2-4108-9AEE-5144727635EE}" dt="2024-05-23T09:59:44.379" v="4690" actId="2711"/>
          <ac:spMkLst>
            <pc:docMk/>
            <pc:sldMk cId="3327685246" sldId="330"/>
            <ac:spMk id="20" creationId="{D9F425D1-F412-B98C-BA20-C5FB75D7CA0D}"/>
          </ac:spMkLst>
        </pc:spChg>
        <pc:spChg chg="mod">
          <ac:chgData name="Abdourahmane DIALLO" userId="4760343351f3e6f7" providerId="LiveId" clId="{54B403A2-ABA2-4108-9AEE-5144727635EE}" dt="2024-05-23T09:59:44.379" v="4690" actId="2711"/>
          <ac:spMkLst>
            <pc:docMk/>
            <pc:sldMk cId="3327685246" sldId="330"/>
            <ac:spMk id="22" creationId="{00000000-0000-0000-0000-000000000000}"/>
          </ac:spMkLst>
        </pc:spChg>
        <pc:spChg chg="add del mod">
          <ac:chgData name="Abdourahmane DIALLO" userId="4760343351f3e6f7" providerId="LiveId" clId="{54B403A2-ABA2-4108-9AEE-5144727635EE}" dt="2024-05-22T20:38:09.223" v="3028" actId="478"/>
          <ac:spMkLst>
            <pc:docMk/>
            <pc:sldMk cId="3327685246" sldId="330"/>
            <ac:spMk id="23" creationId="{14540B15-715A-38C5-C6A7-4020EBC062D9}"/>
          </ac:spMkLst>
        </pc:spChg>
        <pc:spChg chg="add del mod">
          <ac:chgData name="Abdourahmane DIALLO" userId="4760343351f3e6f7" providerId="LiveId" clId="{54B403A2-ABA2-4108-9AEE-5144727635EE}" dt="2024-05-22T20:36:46.145" v="3004" actId="478"/>
          <ac:spMkLst>
            <pc:docMk/>
            <pc:sldMk cId="3327685246" sldId="330"/>
            <ac:spMk id="28" creationId="{9E4D3D4C-F0AD-9526-39DB-6AAF6AD34E59}"/>
          </ac:spMkLst>
        </pc:spChg>
        <pc:spChg chg="add mod">
          <ac:chgData name="Abdourahmane DIALLO" userId="4760343351f3e6f7" providerId="LiveId" clId="{54B403A2-ABA2-4108-9AEE-5144727635EE}" dt="2024-05-23T13:43:20.889" v="5952" actId="14100"/>
          <ac:spMkLst>
            <pc:docMk/>
            <pc:sldMk cId="3327685246" sldId="330"/>
            <ac:spMk id="30" creationId="{2F8FCCCD-0A70-BD16-71C2-24F3C3DF2BDC}"/>
          </ac:spMkLst>
        </pc:spChg>
        <pc:graphicFrameChg chg="del">
          <ac:chgData name="Abdourahmane DIALLO" userId="4760343351f3e6f7" providerId="LiveId" clId="{54B403A2-ABA2-4108-9AEE-5144727635EE}" dt="2024-05-22T18:08:26.465" v="2697" actId="478"/>
          <ac:graphicFrameMkLst>
            <pc:docMk/>
            <pc:sldMk cId="3327685246" sldId="330"/>
            <ac:graphicFrameMk id="11" creationId="{00000000-0000-0000-0000-000000000000}"/>
          </ac:graphicFrameMkLst>
        </pc:graphicFrameChg>
        <pc:picChg chg="add mod">
          <ac:chgData name="Abdourahmane DIALLO" userId="4760343351f3e6f7" providerId="LiveId" clId="{54B403A2-ABA2-4108-9AEE-5144727635EE}" dt="2024-05-22T20:31:47.897" v="2974" actId="1076"/>
          <ac:picMkLst>
            <pc:docMk/>
            <pc:sldMk cId="3327685246" sldId="330"/>
            <ac:picMk id="5" creationId="{9B7B8446-5940-D3A6-E170-E608F882E397}"/>
          </ac:picMkLst>
        </pc:picChg>
        <pc:picChg chg="add mod">
          <ac:chgData name="Abdourahmane DIALLO" userId="4760343351f3e6f7" providerId="LiveId" clId="{54B403A2-ABA2-4108-9AEE-5144727635EE}" dt="2024-05-22T20:31:48.748" v="2975" actId="1076"/>
          <ac:picMkLst>
            <pc:docMk/>
            <pc:sldMk cId="3327685246" sldId="330"/>
            <ac:picMk id="9" creationId="{BC35E551-40AA-4300-66D0-24F62F8D27FF}"/>
          </ac:picMkLst>
        </pc:picChg>
        <pc:picChg chg="add mod">
          <ac:chgData name="Abdourahmane DIALLO" userId="4760343351f3e6f7" providerId="LiveId" clId="{54B403A2-ABA2-4108-9AEE-5144727635EE}" dt="2024-05-22T20:31:51" v="2976" actId="1076"/>
          <ac:picMkLst>
            <pc:docMk/>
            <pc:sldMk cId="3327685246" sldId="330"/>
            <ac:picMk id="12" creationId="{3F241C16-5C75-81EB-85BF-F0247AD9CFDD}"/>
          </ac:picMkLst>
        </pc:picChg>
        <pc:picChg chg="add mod">
          <ac:chgData name="Abdourahmane DIALLO" userId="4760343351f3e6f7" providerId="LiveId" clId="{54B403A2-ABA2-4108-9AEE-5144727635EE}" dt="2024-05-22T20:31:57.468" v="2979" actId="1076"/>
          <ac:picMkLst>
            <pc:docMk/>
            <pc:sldMk cId="3327685246" sldId="330"/>
            <ac:picMk id="14" creationId="{CDB30BDD-9142-B6CE-1B6D-66F6C6067712}"/>
          </ac:picMkLst>
        </pc:picChg>
        <pc:picChg chg="add mod">
          <ac:chgData name="Abdourahmane DIALLO" userId="4760343351f3e6f7" providerId="LiveId" clId="{54B403A2-ABA2-4108-9AEE-5144727635EE}" dt="2024-05-22T20:31:53.204" v="2977" actId="1076"/>
          <ac:picMkLst>
            <pc:docMk/>
            <pc:sldMk cId="3327685246" sldId="330"/>
            <ac:picMk id="16" creationId="{06AC9B51-E21F-754C-954B-B2A89E5A8B24}"/>
          </ac:picMkLst>
        </pc:picChg>
        <pc:picChg chg="add mod">
          <ac:chgData name="Abdourahmane DIALLO" userId="4760343351f3e6f7" providerId="LiveId" clId="{54B403A2-ABA2-4108-9AEE-5144727635EE}" dt="2024-05-22T20:33:36.681" v="2987" actId="1076"/>
          <ac:picMkLst>
            <pc:docMk/>
            <pc:sldMk cId="3327685246" sldId="330"/>
            <ac:picMk id="25" creationId="{F52E7F6C-F1D9-81D2-5C2B-145B6E5CD409}"/>
          </ac:picMkLst>
        </pc:picChg>
        <pc:picChg chg="add mod">
          <ac:chgData name="Abdourahmane DIALLO" userId="4760343351f3e6f7" providerId="LiveId" clId="{54B403A2-ABA2-4108-9AEE-5144727635EE}" dt="2024-05-22T20:34:59.503" v="2991" actId="1076"/>
          <ac:picMkLst>
            <pc:docMk/>
            <pc:sldMk cId="3327685246" sldId="330"/>
            <ac:picMk id="27" creationId="{3F2DA087-60FD-CD24-329D-8F8CF08BCC68}"/>
          </ac:picMkLst>
        </pc:picChg>
      </pc:sldChg>
      <pc:sldChg chg="del">
        <pc:chgData name="Abdourahmane DIALLO" userId="4760343351f3e6f7" providerId="LiveId" clId="{54B403A2-ABA2-4108-9AEE-5144727635EE}" dt="2024-05-22T13:02:30.410" v="689" actId="47"/>
        <pc:sldMkLst>
          <pc:docMk/>
          <pc:sldMk cId="3997909073" sldId="358"/>
        </pc:sldMkLst>
      </pc:sldChg>
      <pc:sldChg chg="addSp delSp modSp mod">
        <pc:chgData name="Abdourahmane DIALLO" userId="4760343351f3e6f7" providerId="LiveId" clId="{54B403A2-ABA2-4108-9AEE-5144727635EE}" dt="2024-05-26T07:12:12.584" v="9586" actId="1035"/>
        <pc:sldMkLst>
          <pc:docMk/>
          <pc:sldMk cId="1380661743" sldId="363"/>
        </pc:sldMkLst>
        <pc:spChg chg="mod">
          <ac:chgData name="Abdourahmane DIALLO" userId="4760343351f3e6f7" providerId="LiveId" clId="{54B403A2-ABA2-4108-9AEE-5144727635EE}" dt="2024-05-23T10:01:01.482" v="4693" actId="2711"/>
          <ac:spMkLst>
            <pc:docMk/>
            <pc:sldMk cId="1380661743" sldId="363"/>
            <ac:spMk id="2" creationId="{A86F79C7-89A5-D0DC-41FB-3B6E36BD12D0}"/>
          </ac:spMkLst>
        </pc:spChg>
        <pc:spChg chg="mod">
          <ac:chgData name="Abdourahmane DIALLO" userId="4760343351f3e6f7" providerId="LiveId" clId="{54B403A2-ABA2-4108-9AEE-5144727635EE}" dt="2024-05-25T08:02:46.642" v="8444" actId="1035"/>
          <ac:spMkLst>
            <pc:docMk/>
            <pc:sldMk cId="1380661743" sldId="363"/>
            <ac:spMk id="3" creationId="{00000000-0000-0000-0000-000000000000}"/>
          </ac:spMkLst>
        </pc:spChg>
        <pc:spChg chg="mod">
          <ac:chgData name="Abdourahmane DIALLO" userId="4760343351f3e6f7" providerId="LiveId" clId="{54B403A2-ABA2-4108-9AEE-5144727635EE}" dt="2024-05-25T08:08:14.832" v="8599" actId="1076"/>
          <ac:spMkLst>
            <pc:docMk/>
            <pc:sldMk cId="1380661743" sldId="363"/>
            <ac:spMk id="4" creationId="{A0F8F1A9-2351-E1CC-A8DD-86E93D30C04E}"/>
          </ac:spMkLst>
        </pc:spChg>
        <pc:spChg chg="add del mod">
          <ac:chgData name="Abdourahmane DIALLO" userId="4760343351f3e6f7" providerId="LiveId" clId="{54B403A2-ABA2-4108-9AEE-5144727635EE}" dt="2024-05-25T08:06:31.888" v="8510" actId="478"/>
          <ac:spMkLst>
            <pc:docMk/>
            <pc:sldMk cId="1380661743" sldId="363"/>
            <ac:spMk id="6" creationId="{156266AE-FC26-453A-E9CC-CEE9650528CC}"/>
          </ac:spMkLst>
        </pc:spChg>
        <pc:spChg chg="mod">
          <ac:chgData name="Abdourahmane DIALLO" userId="4760343351f3e6f7" providerId="LiveId" clId="{54B403A2-ABA2-4108-9AEE-5144727635EE}" dt="2024-05-25T08:07:52.737" v="8596" actId="1036"/>
          <ac:spMkLst>
            <pc:docMk/>
            <pc:sldMk cId="1380661743" sldId="363"/>
            <ac:spMk id="13" creationId="{BB030D17-7824-4306-ACA4-E2B9484F3168}"/>
          </ac:spMkLst>
        </pc:spChg>
        <pc:spChg chg="del">
          <ac:chgData name="Abdourahmane DIALLO" userId="4760343351f3e6f7" providerId="LiveId" clId="{54B403A2-ABA2-4108-9AEE-5144727635EE}" dt="2024-05-22T13:06:11.592" v="694" actId="478"/>
          <ac:spMkLst>
            <pc:docMk/>
            <pc:sldMk cId="1380661743" sldId="363"/>
            <ac:spMk id="19" creationId="{EC1DC7CE-1F02-3E0F-0122-D5D4901D9AC0}"/>
          </ac:spMkLst>
        </pc:spChg>
        <pc:spChg chg="mod">
          <ac:chgData name="Abdourahmane DIALLO" userId="4760343351f3e6f7" providerId="LiveId" clId="{54B403A2-ABA2-4108-9AEE-5144727635EE}" dt="2024-05-25T08:07:52.737" v="8596" actId="1036"/>
          <ac:spMkLst>
            <pc:docMk/>
            <pc:sldMk cId="1380661743" sldId="363"/>
            <ac:spMk id="25" creationId="{F7837382-2440-9263-DB43-40313116C4E0}"/>
          </ac:spMkLst>
        </pc:spChg>
        <pc:spChg chg="mod">
          <ac:chgData name="Abdourahmane DIALLO" userId="4760343351f3e6f7" providerId="LiveId" clId="{54B403A2-ABA2-4108-9AEE-5144727635EE}" dt="2024-05-25T08:07:52.737" v="8596" actId="1036"/>
          <ac:spMkLst>
            <pc:docMk/>
            <pc:sldMk cId="1380661743" sldId="363"/>
            <ac:spMk id="30" creationId="{9346CB2A-DC32-EB6F-C665-28C10511B88C}"/>
          </ac:spMkLst>
        </pc:spChg>
        <pc:spChg chg="mod">
          <ac:chgData name="Abdourahmane DIALLO" userId="4760343351f3e6f7" providerId="LiveId" clId="{54B403A2-ABA2-4108-9AEE-5144727635EE}" dt="2024-05-25T08:07:52.737" v="8596" actId="1036"/>
          <ac:spMkLst>
            <pc:docMk/>
            <pc:sldMk cId="1380661743" sldId="363"/>
            <ac:spMk id="48" creationId="{43A85609-EF7F-C1A4-F042-C5E03FD5C153}"/>
          </ac:spMkLst>
        </pc:spChg>
        <pc:spChg chg="mod">
          <ac:chgData name="Abdourahmane DIALLO" userId="4760343351f3e6f7" providerId="LiveId" clId="{54B403A2-ABA2-4108-9AEE-5144727635EE}" dt="2024-05-25T08:07:52.737" v="8596" actId="1036"/>
          <ac:spMkLst>
            <pc:docMk/>
            <pc:sldMk cId="1380661743" sldId="363"/>
            <ac:spMk id="55" creationId="{FA37CE96-D2B8-3CF2-10CB-29DFE6C956D3}"/>
          </ac:spMkLst>
        </pc:spChg>
        <pc:spChg chg="mod">
          <ac:chgData name="Abdourahmane DIALLO" userId="4760343351f3e6f7" providerId="LiveId" clId="{54B403A2-ABA2-4108-9AEE-5144727635EE}" dt="2024-05-23T10:01:01.482" v="4693" actId="2711"/>
          <ac:spMkLst>
            <pc:docMk/>
            <pc:sldMk cId="1380661743" sldId="363"/>
            <ac:spMk id="56" creationId="{7A9971F3-27B8-470D-877C-4DE2D5AC61CF}"/>
          </ac:spMkLst>
        </pc:spChg>
        <pc:spChg chg="mod">
          <ac:chgData name="Abdourahmane DIALLO" userId="4760343351f3e6f7" providerId="LiveId" clId="{54B403A2-ABA2-4108-9AEE-5144727635EE}" dt="2024-05-26T07:11:35.307" v="9560" actId="20577"/>
          <ac:spMkLst>
            <pc:docMk/>
            <pc:sldMk cId="1380661743" sldId="363"/>
            <ac:spMk id="57" creationId="{9BE0899B-FF6D-AE2F-9A0D-D1A8D13E8171}"/>
          </ac:spMkLst>
        </pc:spChg>
        <pc:spChg chg="mod">
          <ac:chgData name="Abdourahmane DIALLO" userId="4760343351f3e6f7" providerId="LiveId" clId="{54B403A2-ABA2-4108-9AEE-5144727635EE}" dt="2024-05-26T07:12:06.059" v="9572" actId="1035"/>
          <ac:spMkLst>
            <pc:docMk/>
            <pc:sldMk cId="1380661743" sldId="363"/>
            <ac:spMk id="60" creationId="{9549C188-BEAF-B582-3FBD-629ACAF5475C}"/>
          </ac:spMkLst>
        </pc:spChg>
        <pc:spChg chg="mod">
          <ac:chgData name="Abdourahmane DIALLO" userId="4760343351f3e6f7" providerId="LiveId" clId="{54B403A2-ABA2-4108-9AEE-5144727635EE}" dt="2024-05-26T07:11:25.683" v="9556" actId="20577"/>
          <ac:spMkLst>
            <pc:docMk/>
            <pc:sldMk cId="1380661743" sldId="363"/>
            <ac:spMk id="1048" creationId="{C5E02FC5-042F-F94B-253C-C77051B7D309}"/>
          </ac:spMkLst>
        </pc:spChg>
        <pc:spChg chg="mod">
          <ac:chgData name="Abdourahmane DIALLO" userId="4760343351f3e6f7" providerId="LiveId" clId="{54B403A2-ABA2-4108-9AEE-5144727635EE}" dt="2024-05-25T08:08:07.974" v="8598" actId="164"/>
          <ac:spMkLst>
            <pc:docMk/>
            <pc:sldMk cId="1380661743" sldId="363"/>
            <ac:spMk id="1090" creationId="{2C80A3DE-80BD-0827-8691-33C07BFF3E39}"/>
          </ac:spMkLst>
        </pc:spChg>
        <pc:grpChg chg="add mod">
          <ac:chgData name="Abdourahmane DIALLO" userId="4760343351f3e6f7" providerId="LiveId" clId="{54B403A2-ABA2-4108-9AEE-5144727635EE}" dt="2024-05-25T08:08:07.974" v="8598" actId="164"/>
          <ac:grpSpMkLst>
            <pc:docMk/>
            <pc:sldMk cId="1380661743" sldId="363"/>
            <ac:grpSpMk id="7" creationId="{0350570B-7756-4563-9605-D0C777042052}"/>
          </ac:grpSpMkLst>
        </pc:grpChg>
        <pc:grpChg chg="mod">
          <ac:chgData name="Abdourahmane DIALLO" userId="4760343351f3e6f7" providerId="LiveId" clId="{54B403A2-ABA2-4108-9AEE-5144727635EE}" dt="2024-05-25T08:07:52.737" v="8596" actId="1036"/>
          <ac:grpSpMkLst>
            <pc:docMk/>
            <pc:sldMk cId="1380661743" sldId="363"/>
            <ac:grpSpMk id="1075" creationId="{DAE3CADE-5B59-FA68-D241-955723923F4D}"/>
          </ac:grpSpMkLst>
        </pc:grpChg>
        <pc:grpChg chg="mod">
          <ac:chgData name="Abdourahmane DIALLO" userId="4760343351f3e6f7" providerId="LiveId" clId="{54B403A2-ABA2-4108-9AEE-5144727635EE}" dt="2024-05-25T08:07:52.737" v="8596" actId="1036"/>
          <ac:grpSpMkLst>
            <pc:docMk/>
            <pc:sldMk cId="1380661743" sldId="363"/>
            <ac:grpSpMk id="1081" creationId="{6A27C4D6-FB58-8E78-7352-7B5BE8277484}"/>
          </ac:grpSpMkLst>
        </pc:grpChg>
        <pc:grpChg chg="mod">
          <ac:chgData name="Abdourahmane DIALLO" userId="4760343351f3e6f7" providerId="LiveId" clId="{54B403A2-ABA2-4108-9AEE-5144727635EE}" dt="2024-05-25T08:07:52.737" v="8596" actId="1036"/>
          <ac:grpSpMkLst>
            <pc:docMk/>
            <pc:sldMk cId="1380661743" sldId="363"/>
            <ac:grpSpMk id="1082" creationId="{A0DD2057-88C1-E8E0-3BA9-C3938A54E0AA}"/>
          </ac:grpSpMkLst>
        </pc:grpChg>
        <pc:grpChg chg="mod">
          <ac:chgData name="Abdourahmane DIALLO" userId="4760343351f3e6f7" providerId="LiveId" clId="{54B403A2-ABA2-4108-9AEE-5144727635EE}" dt="2024-05-25T08:07:52.737" v="8596" actId="1036"/>
          <ac:grpSpMkLst>
            <pc:docMk/>
            <pc:sldMk cId="1380661743" sldId="363"/>
            <ac:grpSpMk id="1083" creationId="{D1CAD5D5-6208-C497-1FF6-D8E85DA34BEA}"/>
          </ac:grpSpMkLst>
        </pc:grpChg>
        <pc:grpChg chg="mod">
          <ac:chgData name="Abdourahmane DIALLO" userId="4760343351f3e6f7" providerId="LiveId" clId="{54B403A2-ABA2-4108-9AEE-5144727635EE}" dt="2024-05-25T08:07:52.737" v="8596" actId="1036"/>
          <ac:grpSpMkLst>
            <pc:docMk/>
            <pc:sldMk cId="1380661743" sldId="363"/>
            <ac:grpSpMk id="1084" creationId="{06D07803-DD31-10D6-E5E1-2F7645B07C76}"/>
          </ac:grpSpMkLst>
        </pc:grpChg>
        <pc:grpChg chg="mod">
          <ac:chgData name="Abdourahmane DIALLO" userId="4760343351f3e6f7" providerId="LiveId" clId="{54B403A2-ABA2-4108-9AEE-5144727635EE}" dt="2024-05-25T08:08:07.974" v="8598" actId="164"/>
          <ac:grpSpMkLst>
            <pc:docMk/>
            <pc:sldMk cId="1380661743" sldId="363"/>
            <ac:grpSpMk id="1086" creationId="{E39DB89A-BDAA-1957-BF74-FF6A9FBF6B77}"/>
          </ac:grpSpMkLst>
        </pc:grpChg>
        <pc:grpChg chg="mod">
          <ac:chgData name="Abdourahmane DIALLO" userId="4760343351f3e6f7" providerId="LiveId" clId="{54B403A2-ABA2-4108-9AEE-5144727635EE}" dt="2024-05-25T08:07:52.737" v="8596" actId="1036"/>
          <ac:grpSpMkLst>
            <pc:docMk/>
            <pc:sldMk cId="1380661743" sldId="363"/>
            <ac:grpSpMk id="1087" creationId="{08C69FB8-9807-7831-3633-161C8F1E0D66}"/>
          </ac:grpSpMkLst>
        </pc:grpChg>
        <pc:grpChg chg="mod">
          <ac:chgData name="Abdourahmane DIALLO" userId="4760343351f3e6f7" providerId="LiveId" clId="{54B403A2-ABA2-4108-9AEE-5144727635EE}" dt="2024-05-25T08:07:52.737" v="8596" actId="1036"/>
          <ac:grpSpMkLst>
            <pc:docMk/>
            <pc:sldMk cId="1380661743" sldId="363"/>
            <ac:grpSpMk id="1088" creationId="{00D79D2D-6583-140B-469F-CD72F69D350E}"/>
          </ac:grpSpMkLst>
        </pc:grpChg>
        <pc:grpChg chg="mod">
          <ac:chgData name="Abdourahmane DIALLO" userId="4760343351f3e6f7" providerId="LiveId" clId="{54B403A2-ABA2-4108-9AEE-5144727635EE}" dt="2024-05-25T08:07:52.737" v="8596" actId="1036"/>
          <ac:grpSpMkLst>
            <pc:docMk/>
            <pc:sldMk cId="1380661743" sldId="363"/>
            <ac:grpSpMk id="1089" creationId="{8B35E30B-654B-8589-D7FC-C28567F37662}"/>
          </ac:grpSpMkLst>
        </pc:grpChg>
        <pc:picChg chg="mod">
          <ac:chgData name="Abdourahmane DIALLO" userId="4760343351f3e6f7" providerId="LiveId" clId="{54B403A2-ABA2-4108-9AEE-5144727635EE}" dt="2024-05-25T08:07:52.737" v="8596" actId="1036"/>
          <ac:picMkLst>
            <pc:docMk/>
            <pc:sldMk cId="1380661743" sldId="363"/>
            <ac:picMk id="21" creationId="{D5A7BAF1-1762-8286-87F1-FE9B9DA9EF5C}"/>
          </ac:picMkLst>
        </pc:picChg>
        <pc:picChg chg="mod">
          <ac:chgData name="Abdourahmane DIALLO" userId="4760343351f3e6f7" providerId="LiveId" clId="{54B403A2-ABA2-4108-9AEE-5144727635EE}" dt="2024-05-25T08:07:52.737" v="8596" actId="1036"/>
          <ac:picMkLst>
            <pc:docMk/>
            <pc:sldMk cId="1380661743" sldId="363"/>
            <ac:picMk id="27" creationId="{19322954-296A-EA0A-ED53-3C6091FD9E87}"/>
          </ac:picMkLst>
        </pc:picChg>
        <pc:picChg chg="mod">
          <ac:chgData name="Abdourahmane DIALLO" userId="4760343351f3e6f7" providerId="LiveId" clId="{54B403A2-ABA2-4108-9AEE-5144727635EE}" dt="2024-05-25T08:07:52.737" v="8596" actId="1036"/>
          <ac:picMkLst>
            <pc:docMk/>
            <pc:sldMk cId="1380661743" sldId="363"/>
            <ac:picMk id="47" creationId="{D4EC3CDA-A7FF-9706-F3AB-9D43329F7889}"/>
          </ac:picMkLst>
        </pc:picChg>
        <pc:picChg chg="mod">
          <ac:chgData name="Abdourahmane DIALLO" userId="4760343351f3e6f7" providerId="LiveId" clId="{54B403A2-ABA2-4108-9AEE-5144727635EE}" dt="2024-05-25T08:07:52.737" v="8596" actId="1036"/>
          <ac:picMkLst>
            <pc:docMk/>
            <pc:sldMk cId="1380661743" sldId="363"/>
            <ac:picMk id="52" creationId="{6C9A92DF-D1C6-2DFD-AB22-B6EADD902F56}"/>
          </ac:picMkLst>
        </pc:picChg>
        <pc:picChg chg="mod">
          <ac:chgData name="Abdourahmane DIALLO" userId="4760343351f3e6f7" providerId="LiveId" clId="{54B403A2-ABA2-4108-9AEE-5144727635EE}" dt="2024-05-25T08:07:52.737" v="8596" actId="1036"/>
          <ac:picMkLst>
            <pc:docMk/>
            <pc:sldMk cId="1380661743" sldId="363"/>
            <ac:picMk id="54" creationId="{419DFA68-DB67-2104-704D-A41161EBFC93}"/>
          </ac:picMkLst>
        </pc:picChg>
        <pc:picChg chg="mod">
          <ac:chgData name="Abdourahmane DIALLO" userId="4760343351f3e6f7" providerId="LiveId" clId="{54B403A2-ABA2-4108-9AEE-5144727635EE}" dt="2024-05-26T07:12:12.584" v="9586" actId="1035"/>
          <ac:picMkLst>
            <pc:docMk/>
            <pc:sldMk cId="1380661743" sldId="363"/>
            <ac:picMk id="63" creationId="{2D505AD6-8ADF-DE24-9C78-25ECC5C2BB95}"/>
          </ac:picMkLst>
        </pc:picChg>
        <pc:picChg chg="mod">
          <ac:chgData name="Abdourahmane DIALLO" userId="4760343351f3e6f7" providerId="LiveId" clId="{54B403A2-ABA2-4108-9AEE-5144727635EE}" dt="2024-05-25T08:07:52.737" v="8596" actId="1036"/>
          <ac:picMkLst>
            <pc:docMk/>
            <pc:sldMk cId="1380661743" sldId="363"/>
            <ac:picMk id="1034" creationId="{9B47B3AC-1F7E-5F7A-6270-4E005DE5BAEA}"/>
          </ac:picMkLst>
        </pc:picChg>
        <pc:picChg chg="mod">
          <ac:chgData name="Abdourahmane DIALLO" userId="4760343351f3e6f7" providerId="LiveId" clId="{54B403A2-ABA2-4108-9AEE-5144727635EE}" dt="2024-05-25T08:09:05.656" v="8608" actId="1036"/>
          <ac:picMkLst>
            <pc:docMk/>
            <pc:sldMk cId="1380661743" sldId="363"/>
            <ac:picMk id="1071" creationId="{CD4D6927-15FB-BF07-85A5-2F398CDACB73}"/>
          </ac:picMkLst>
        </pc:picChg>
        <pc:picChg chg="mod">
          <ac:chgData name="Abdourahmane DIALLO" userId="4760343351f3e6f7" providerId="LiveId" clId="{54B403A2-ABA2-4108-9AEE-5144727635EE}" dt="2024-05-25T08:09:28.607" v="8611" actId="1036"/>
          <ac:picMkLst>
            <pc:docMk/>
            <pc:sldMk cId="1380661743" sldId="363"/>
            <ac:picMk id="1076" creationId="{037C0746-B3AC-129A-4F33-05F213400E1A}"/>
          </ac:picMkLst>
        </pc:picChg>
        <pc:picChg chg="mod">
          <ac:chgData name="Abdourahmane DIALLO" userId="4760343351f3e6f7" providerId="LiveId" clId="{54B403A2-ABA2-4108-9AEE-5144727635EE}" dt="2024-05-25T08:09:28.607" v="8611" actId="1036"/>
          <ac:picMkLst>
            <pc:docMk/>
            <pc:sldMk cId="1380661743" sldId="363"/>
            <ac:picMk id="1077" creationId="{9F0D3F59-3BD9-8AD9-65F7-DB0A3CA3BF30}"/>
          </ac:picMkLst>
        </pc:picChg>
        <pc:picChg chg="mod">
          <ac:chgData name="Abdourahmane DIALLO" userId="4760343351f3e6f7" providerId="LiveId" clId="{54B403A2-ABA2-4108-9AEE-5144727635EE}" dt="2024-05-25T08:26:15.118" v="8922" actId="1036"/>
          <ac:picMkLst>
            <pc:docMk/>
            <pc:sldMk cId="1380661743" sldId="363"/>
            <ac:picMk id="1078" creationId="{262BE7CF-AEC8-AC50-19CE-41C114C544A4}"/>
          </ac:picMkLst>
        </pc:picChg>
        <pc:picChg chg="mod">
          <ac:chgData name="Abdourahmane DIALLO" userId="4760343351f3e6f7" providerId="LiveId" clId="{54B403A2-ABA2-4108-9AEE-5144727635EE}" dt="2024-05-25T08:09:28.607" v="8611" actId="1036"/>
          <ac:picMkLst>
            <pc:docMk/>
            <pc:sldMk cId="1380661743" sldId="363"/>
            <ac:picMk id="1079" creationId="{D416E94F-8684-C233-4A84-3142C7511045}"/>
          </ac:picMkLst>
        </pc:picChg>
        <pc:picChg chg="mod">
          <ac:chgData name="Abdourahmane DIALLO" userId="4760343351f3e6f7" providerId="LiveId" clId="{54B403A2-ABA2-4108-9AEE-5144727635EE}" dt="2024-05-25T08:09:28.607" v="8611" actId="1036"/>
          <ac:picMkLst>
            <pc:docMk/>
            <pc:sldMk cId="1380661743" sldId="363"/>
            <ac:picMk id="1080" creationId="{0C406FAC-8C79-3524-D308-A514D5AC336F}"/>
          </ac:picMkLst>
        </pc:picChg>
        <pc:cxnChg chg="mod">
          <ac:chgData name="Abdourahmane DIALLO" userId="4760343351f3e6f7" providerId="LiveId" clId="{54B403A2-ABA2-4108-9AEE-5144727635EE}" dt="2024-05-25T08:07:52.737" v="8596" actId="1036"/>
          <ac:cxnSpMkLst>
            <pc:docMk/>
            <pc:sldMk cId="1380661743" sldId="363"/>
            <ac:cxnSpMk id="1029" creationId="{6A1679C5-61AD-F298-8A6E-5403CAC64D49}"/>
          </ac:cxnSpMkLst>
        </pc:cxnChg>
        <pc:cxnChg chg="mod">
          <ac:chgData name="Abdourahmane DIALLO" userId="4760343351f3e6f7" providerId="LiveId" clId="{54B403A2-ABA2-4108-9AEE-5144727635EE}" dt="2024-05-25T08:07:52.737" v="8596" actId="1036"/>
          <ac:cxnSpMkLst>
            <pc:docMk/>
            <pc:sldMk cId="1380661743" sldId="363"/>
            <ac:cxnSpMk id="1037" creationId="{E19D6625-30CA-6223-61EE-2260D1DF56DE}"/>
          </ac:cxnSpMkLst>
        </pc:cxnChg>
        <pc:cxnChg chg="mod">
          <ac:chgData name="Abdourahmane DIALLO" userId="4760343351f3e6f7" providerId="LiveId" clId="{54B403A2-ABA2-4108-9AEE-5144727635EE}" dt="2024-05-25T08:07:52.737" v="8596" actId="1036"/>
          <ac:cxnSpMkLst>
            <pc:docMk/>
            <pc:sldMk cId="1380661743" sldId="363"/>
            <ac:cxnSpMk id="1039" creationId="{A9683128-B0DA-9D2A-4B67-05B06D5FACF2}"/>
          </ac:cxnSpMkLst>
        </pc:cxnChg>
        <pc:cxnChg chg="mod">
          <ac:chgData name="Abdourahmane DIALLO" userId="4760343351f3e6f7" providerId="LiveId" clId="{54B403A2-ABA2-4108-9AEE-5144727635EE}" dt="2024-05-25T08:07:52.737" v="8596" actId="1036"/>
          <ac:cxnSpMkLst>
            <pc:docMk/>
            <pc:sldMk cId="1380661743" sldId="363"/>
            <ac:cxnSpMk id="1040" creationId="{260975AE-DEA0-AA9D-FF71-68DD62B73CA0}"/>
          </ac:cxnSpMkLst>
        </pc:cxnChg>
        <pc:cxnChg chg="mod">
          <ac:chgData name="Abdourahmane DIALLO" userId="4760343351f3e6f7" providerId="LiveId" clId="{54B403A2-ABA2-4108-9AEE-5144727635EE}" dt="2024-05-25T08:07:52.737" v="8596" actId="1036"/>
          <ac:cxnSpMkLst>
            <pc:docMk/>
            <pc:sldMk cId="1380661743" sldId="363"/>
            <ac:cxnSpMk id="1041" creationId="{2CFC35AF-19D5-7A57-6075-0C564D9A2941}"/>
          </ac:cxnSpMkLst>
        </pc:cxnChg>
        <pc:cxnChg chg="mod">
          <ac:chgData name="Abdourahmane DIALLO" userId="4760343351f3e6f7" providerId="LiveId" clId="{54B403A2-ABA2-4108-9AEE-5144727635EE}" dt="2024-05-25T08:07:52.737" v="8596" actId="1036"/>
          <ac:cxnSpMkLst>
            <pc:docMk/>
            <pc:sldMk cId="1380661743" sldId="363"/>
            <ac:cxnSpMk id="1073" creationId="{8BF1D5E4-4F5A-45DB-D2E4-DB5DD91724DB}"/>
          </ac:cxnSpMkLst>
        </pc:cxnChg>
        <pc:cxnChg chg="mod">
          <ac:chgData name="Abdourahmane DIALLO" userId="4760343351f3e6f7" providerId="LiveId" clId="{54B403A2-ABA2-4108-9AEE-5144727635EE}" dt="2024-05-25T08:07:52.737" v="8596" actId="1036"/>
          <ac:cxnSpMkLst>
            <pc:docMk/>
            <pc:sldMk cId="1380661743" sldId="363"/>
            <ac:cxnSpMk id="1074" creationId="{CFA3C848-2BCF-A324-0A50-D923A9BCA596}"/>
          </ac:cxnSpMkLst>
        </pc:cxnChg>
      </pc:sldChg>
      <pc:sldChg chg="addSp delSp modSp mod">
        <pc:chgData name="Abdourahmane DIALLO" userId="4760343351f3e6f7" providerId="LiveId" clId="{54B403A2-ABA2-4108-9AEE-5144727635EE}" dt="2024-05-24T12:52:41.297" v="7962" actId="14100"/>
        <pc:sldMkLst>
          <pc:docMk/>
          <pc:sldMk cId="3096581349" sldId="366"/>
        </pc:sldMkLst>
        <pc:spChg chg="add mod">
          <ac:chgData name="Abdourahmane DIALLO" userId="4760343351f3e6f7" providerId="LiveId" clId="{54B403A2-ABA2-4108-9AEE-5144727635EE}" dt="2024-05-24T12:52:02.316" v="7926" actId="14100"/>
          <ac:spMkLst>
            <pc:docMk/>
            <pc:sldMk cId="3096581349" sldId="366"/>
            <ac:spMk id="3" creationId="{3E97B0DC-3BDC-1711-E3D7-3BFD954FB1B3}"/>
          </ac:spMkLst>
        </pc:spChg>
        <pc:spChg chg="add del">
          <ac:chgData name="Abdourahmane DIALLO" userId="4760343351f3e6f7" providerId="LiveId" clId="{54B403A2-ABA2-4108-9AEE-5144727635EE}" dt="2024-05-22T17:01:46.895" v="2021" actId="22"/>
          <ac:spMkLst>
            <pc:docMk/>
            <pc:sldMk cId="3096581349" sldId="366"/>
            <ac:spMk id="5" creationId="{81808261-1818-CFC1-87FE-BF064718274F}"/>
          </ac:spMkLst>
        </pc:spChg>
        <pc:spChg chg="mod">
          <ac:chgData name="Abdourahmane DIALLO" userId="4760343351f3e6f7" providerId="LiveId" clId="{54B403A2-ABA2-4108-9AEE-5144727635EE}" dt="2024-05-23T10:02:46.164" v="4708" actId="2711"/>
          <ac:spMkLst>
            <pc:docMk/>
            <pc:sldMk cId="3096581349" sldId="366"/>
            <ac:spMk id="6" creationId="{00000000-0000-0000-0000-000000000000}"/>
          </ac:spMkLst>
        </pc:spChg>
        <pc:spChg chg="del mod">
          <ac:chgData name="Abdourahmane DIALLO" userId="4760343351f3e6f7" providerId="LiveId" clId="{54B403A2-ABA2-4108-9AEE-5144727635EE}" dt="2024-05-22T17:01:10.853" v="2012" actId="478"/>
          <ac:spMkLst>
            <pc:docMk/>
            <pc:sldMk cId="3096581349" sldId="366"/>
            <ac:spMk id="9" creationId="{5FA31E0D-94E3-42EA-87E4-0DB145316D04}"/>
          </ac:spMkLst>
        </pc:spChg>
        <pc:spChg chg="add">
          <ac:chgData name="Abdourahmane DIALLO" userId="4760343351f3e6f7" providerId="LiveId" clId="{54B403A2-ABA2-4108-9AEE-5144727635EE}" dt="2024-05-22T17:08:48.473" v="2048"/>
          <ac:spMkLst>
            <pc:docMk/>
            <pc:sldMk cId="3096581349" sldId="366"/>
            <ac:spMk id="10" creationId="{F1A550E2-F5A9-1F4A-1987-9F1FF4FAED04}"/>
          </ac:spMkLst>
        </pc:spChg>
        <pc:spChg chg="mod">
          <ac:chgData name="Abdourahmane DIALLO" userId="4760343351f3e6f7" providerId="LiveId" clId="{54B403A2-ABA2-4108-9AEE-5144727635EE}" dt="2024-05-23T10:02:46.164" v="4708" actId="2711"/>
          <ac:spMkLst>
            <pc:docMk/>
            <pc:sldMk cId="3096581349" sldId="366"/>
            <ac:spMk id="12" creationId="{83505899-5113-4328-9E25-F3F31C138E79}"/>
          </ac:spMkLst>
        </pc:spChg>
        <pc:spChg chg="mod">
          <ac:chgData name="Abdourahmane DIALLO" userId="4760343351f3e6f7" providerId="LiveId" clId="{54B403A2-ABA2-4108-9AEE-5144727635EE}" dt="2024-05-24T12:52:30.845" v="7943" actId="1037"/>
          <ac:spMkLst>
            <pc:docMk/>
            <pc:sldMk cId="3096581349" sldId="366"/>
            <ac:spMk id="19" creationId="{050D4B81-90BD-4CFE-8992-1176A70514B3}"/>
          </ac:spMkLst>
        </pc:spChg>
        <pc:spChg chg="mod">
          <ac:chgData name="Abdourahmane DIALLO" userId="4760343351f3e6f7" providerId="LiveId" clId="{54B403A2-ABA2-4108-9AEE-5144727635EE}" dt="2024-05-24T12:52:36.787" v="7961" actId="1037"/>
          <ac:spMkLst>
            <pc:docMk/>
            <pc:sldMk cId="3096581349" sldId="366"/>
            <ac:spMk id="21" creationId="{F70D7018-F0E2-4638-8AFF-587DCBC7DE7A}"/>
          </ac:spMkLst>
        </pc:spChg>
        <pc:grpChg chg="del">
          <ac:chgData name="Abdourahmane DIALLO" userId="4760343351f3e6f7" providerId="LiveId" clId="{54B403A2-ABA2-4108-9AEE-5144727635EE}" dt="2024-05-22T17:02:45.768" v="2025" actId="478"/>
          <ac:grpSpMkLst>
            <pc:docMk/>
            <pc:sldMk cId="3096581349" sldId="366"/>
            <ac:grpSpMk id="22" creationId="{5DCCE0D6-12A5-433C-8767-E65D8F46FBD0}"/>
          </ac:grpSpMkLst>
        </pc:grpChg>
        <pc:graphicFrameChg chg="add mod">
          <ac:chgData name="Abdourahmane DIALLO" userId="4760343351f3e6f7" providerId="LiveId" clId="{54B403A2-ABA2-4108-9AEE-5144727635EE}" dt="2024-05-22T17:01:34.253" v="2016"/>
          <ac:graphicFrameMkLst>
            <pc:docMk/>
            <pc:sldMk cId="3096581349" sldId="366"/>
            <ac:graphicFrameMk id="3" creationId="{F11B9408-2615-A582-A2BD-25FC8B80B7EA}"/>
          </ac:graphicFrameMkLst>
        </pc:graphicFrameChg>
        <pc:graphicFrameChg chg="add mod modGraphic">
          <ac:chgData name="Abdourahmane DIALLO" userId="4760343351f3e6f7" providerId="LiveId" clId="{54B403A2-ABA2-4108-9AEE-5144727635EE}" dt="2024-05-24T12:52:41.297" v="7962" actId="14100"/>
          <ac:graphicFrameMkLst>
            <pc:docMk/>
            <pc:sldMk cId="3096581349" sldId="366"/>
            <ac:graphicFrameMk id="8" creationId="{E84C7C11-D261-0981-4D1A-2DD05E6BB6CE}"/>
          </ac:graphicFrameMkLst>
        </pc:graphicFrameChg>
        <pc:picChg chg="del">
          <ac:chgData name="Abdourahmane DIALLO" userId="4760343351f3e6f7" providerId="LiveId" clId="{54B403A2-ABA2-4108-9AEE-5144727635EE}" dt="2024-05-22T17:01:11.827" v="2013" actId="478"/>
          <ac:picMkLst>
            <pc:docMk/>
            <pc:sldMk cId="3096581349" sldId="366"/>
            <ac:picMk id="2" creationId="{3D94904D-F7CE-40AB-9F2F-B4D7A5DF576F}"/>
          </ac:picMkLst>
        </pc:picChg>
        <pc:picChg chg="del">
          <ac:chgData name="Abdourahmane DIALLO" userId="4760343351f3e6f7" providerId="LiveId" clId="{54B403A2-ABA2-4108-9AEE-5144727635EE}" dt="2024-05-22T17:01:07.386" v="2010" actId="478"/>
          <ac:picMkLst>
            <pc:docMk/>
            <pc:sldMk cId="3096581349" sldId="366"/>
            <ac:picMk id="7" creationId="{B4F2C77E-56A1-4F80-9F4D-E9B17DAE1EA1}"/>
          </ac:picMkLst>
        </pc:picChg>
      </pc:sldChg>
      <pc:sldChg chg="delSp mod">
        <pc:chgData name="Abdourahmane DIALLO" userId="4760343351f3e6f7" providerId="LiveId" clId="{54B403A2-ABA2-4108-9AEE-5144727635EE}" dt="2024-05-22T17:56:07.715" v="2600" actId="478"/>
        <pc:sldMkLst>
          <pc:docMk/>
          <pc:sldMk cId="282684808" sldId="369"/>
        </pc:sldMkLst>
        <pc:spChg chg="del">
          <ac:chgData name="Abdourahmane DIALLO" userId="4760343351f3e6f7" providerId="LiveId" clId="{54B403A2-ABA2-4108-9AEE-5144727635EE}" dt="2024-05-22T17:56:07.715" v="2600" actId="478"/>
          <ac:spMkLst>
            <pc:docMk/>
            <pc:sldMk cId="282684808" sldId="369"/>
            <ac:spMk id="5" creationId="{13EB75E0-6F3D-48BC-A821-9F0BDA8EE251}"/>
          </ac:spMkLst>
        </pc:spChg>
      </pc:sldChg>
      <pc:sldChg chg="del">
        <pc:chgData name="Abdourahmane DIALLO" userId="4760343351f3e6f7" providerId="LiveId" clId="{54B403A2-ABA2-4108-9AEE-5144727635EE}" dt="2024-05-22T17:56:10.095" v="2601" actId="47"/>
        <pc:sldMkLst>
          <pc:docMk/>
          <pc:sldMk cId="2572861221" sldId="370"/>
        </pc:sldMkLst>
      </pc:sldChg>
      <pc:sldChg chg="del">
        <pc:chgData name="Abdourahmane DIALLO" userId="4760343351f3e6f7" providerId="LiveId" clId="{54B403A2-ABA2-4108-9AEE-5144727635EE}" dt="2024-05-22T17:56:10.976" v="2602" actId="47"/>
        <pc:sldMkLst>
          <pc:docMk/>
          <pc:sldMk cId="1853565658" sldId="371"/>
        </pc:sldMkLst>
      </pc:sldChg>
      <pc:sldChg chg="del">
        <pc:chgData name="Abdourahmane DIALLO" userId="4760343351f3e6f7" providerId="LiveId" clId="{54B403A2-ABA2-4108-9AEE-5144727635EE}" dt="2024-05-22T17:56:11.600" v="2603" actId="47"/>
        <pc:sldMkLst>
          <pc:docMk/>
          <pc:sldMk cId="2867396743" sldId="372"/>
        </pc:sldMkLst>
      </pc:sldChg>
      <pc:sldChg chg="addSp delSp modSp mod ord">
        <pc:chgData name="Abdourahmane DIALLO" userId="4760343351f3e6f7" providerId="LiveId" clId="{54B403A2-ABA2-4108-9AEE-5144727635EE}" dt="2024-05-26T07:15:21.168" v="9597" actId="20577"/>
        <pc:sldMkLst>
          <pc:docMk/>
          <pc:sldMk cId="4075677907" sldId="378"/>
        </pc:sldMkLst>
        <pc:spChg chg="del mod topLvl">
          <ac:chgData name="Abdourahmane DIALLO" userId="4760343351f3e6f7" providerId="LiveId" clId="{54B403A2-ABA2-4108-9AEE-5144727635EE}" dt="2024-05-23T07:20:13.465" v="3654" actId="478"/>
          <ac:spMkLst>
            <pc:docMk/>
            <pc:sldMk cId="4075677907" sldId="378"/>
            <ac:spMk id="4" creationId="{BF7C170F-D8E3-F1D3-9B05-21BEF6ADF36B}"/>
          </ac:spMkLst>
        </pc:spChg>
        <pc:spChg chg="mod">
          <ac:chgData name="Abdourahmane DIALLO" userId="4760343351f3e6f7" providerId="LiveId" clId="{54B403A2-ABA2-4108-9AEE-5144727635EE}" dt="2024-05-23T14:56:30.385" v="6615" actId="20577"/>
          <ac:spMkLst>
            <pc:docMk/>
            <pc:sldMk cId="4075677907" sldId="378"/>
            <ac:spMk id="10" creationId="{4E18107D-5912-4752-97F5-2820483BA914}"/>
          </ac:spMkLst>
        </pc:spChg>
        <pc:spChg chg="add del mod">
          <ac:chgData name="Abdourahmane DIALLO" userId="4760343351f3e6f7" providerId="LiveId" clId="{54B403A2-ABA2-4108-9AEE-5144727635EE}" dt="2024-05-23T14:39:05.378" v="6532" actId="478"/>
          <ac:spMkLst>
            <pc:docMk/>
            <pc:sldMk cId="4075677907" sldId="378"/>
            <ac:spMk id="12" creationId="{3F3F1244-6229-7341-16E5-EC90B65ACAFC}"/>
          </ac:spMkLst>
        </pc:spChg>
        <pc:spChg chg="add del mod">
          <ac:chgData name="Abdourahmane DIALLO" userId="4760343351f3e6f7" providerId="LiveId" clId="{54B403A2-ABA2-4108-9AEE-5144727635EE}" dt="2024-05-23T09:36:59.098" v="4421" actId="478"/>
          <ac:spMkLst>
            <pc:docMk/>
            <pc:sldMk cId="4075677907" sldId="378"/>
            <ac:spMk id="14" creationId="{73EB7693-87D4-7D3A-E496-97232C20D98C}"/>
          </ac:spMkLst>
        </pc:spChg>
        <pc:spChg chg="del mod">
          <ac:chgData name="Abdourahmane DIALLO" userId="4760343351f3e6f7" providerId="LiveId" clId="{54B403A2-ABA2-4108-9AEE-5144727635EE}" dt="2024-05-23T08:01:10.271" v="4047" actId="478"/>
          <ac:spMkLst>
            <pc:docMk/>
            <pc:sldMk cId="4075677907" sldId="378"/>
            <ac:spMk id="24" creationId="{8D31DE6D-19EF-4319-AB88-2886E9E2A3DD}"/>
          </ac:spMkLst>
        </pc:spChg>
        <pc:grpChg chg="add del mod">
          <ac:chgData name="Abdourahmane DIALLO" userId="4760343351f3e6f7" providerId="LiveId" clId="{54B403A2-ABA2-4108-9AEE-5144727635EE}" dt="2024-05-23T07:20:13.465" v="3654" actId="478"/>
          <ac:grpSpMkLst>
            <pc:docMk/>
            <pc:sldMk cId="4075677907" sldId="378"/>
            <ac:grpSpMk id="2" creationId="{0B7BD7BF-3D7F-0C14-08F2-F778105C136D}"/>
          </ac:grpSpMkLst>
        </pc:grpChg>
        <pc:graphicFrameChg chg="add del mod modGraphic">
          <ac:chgData name="Abdourahmane DIALLO" userId="4760343351f3e6f7" providerId="LiveId" clId="{54B403A2-ABA2-4108-9AEE-5144727635EE}" dt="2024-05-23T08:21:16.968" v="4087" actId="478"/>
          <ac:graphicFrameMkLst>
            <pc:docMk/>
            <pc:sldMk cId="4075677907" sldId="378"/>
            <ac:graphicFrameMk id="6" creationId="{A25D4DB4-5563-AA69-0DD0-F0384C97EFD2}"/>
          </ac:graphicFrameMkLst>
        </pc:graphicFrameChg>
        <pc:graphicFrameChg chg="add mod">
          <ac:chgData name="Abdourahmane DIALLO" userId="4760343351f3e6f7" providerId="LiveId" clId="{54B403A2-ABA2-4108-9AEE-5144727635EE}" dt="2024-05-23T08:37:37.490" v="4088"/>
          <ac:graphicFrameMkLst>
            <pc:docMk/>
            <pc:sldMk cId="4075677907" sldId="378"/>
            <ac:graphicFrameMk id="7" creationId="{10FB0BC7-06BB-1715-A193-3341C465C01F}"/>
          </ac:graphicFrameMkLst>
        </pc:graphicFrameChg>
        <pc:graphicFrameChg chg="add del mod modGraphic">
          <ac:chgData name="Abdourahmane DIALLO" userId="4760343351f3e6f7" providerId="LiveId" clId="{54B403A2-ABA2-4108-9AEE-5144727635EE}" dt="2024-05-23T14:50:57.009" v="6534" actId="478"/>
          <ac:graphicFrameMkLst>
            <pc:docMk/>
            <pc:sldMk cId="4075677907" sldId="378"/>
            <ac:graphicFrameMk id="9" creationId="{F20EEAC6-BC69-4B79-31CF-A95935E83BFA}"/>
          </ac:graphicFrameMkLst>
        </pc:graphicFrameChg>
        <pc:graphicFrameChg chg="add mod">
          <ac:chgData name="Abdourahmane DIALLO" userId="4760343351f3e6f7" providerId="LiveId" clId="{54B403A2-ABA2-4108-9AEE-5144727635EE}" dt="2024-05-23T14:50:58.953" v="6535"/>
          <ac:graphicFrameMkLst>
            <pc:docMk/>
            <pc:sldMk cId="4075677907" sldId="378"/>
            <ac:graphicFrameMk id="15" creationId="{804EE77E-E6D1-6D90-4876-90E5CA362AA8}"/>
          </ac:graphicFrameMkLst>
        </pc:graphicFrameChg>
        <pc:graphicFrameChg chg="add mod modGraphic">
          <ac:chgData name="Abdourahmane DIALLO" userId="4760343351f3e6f7" providerId="LiveId" clId="{54B403A2-ABA2-4108-9AEE-5144727635EE}" dt="2024-05-26T07:15:21.168" v="9597" actId="20577"/>
          <ac:graphicFrameMkLst>
            <pc:docMk/>
            <pc:sldMk cId="4075677907" sldId="378"/>
            <ac:graphicFrameMk id="16" creationId="{0087DD44-B48D-147E-4771-7362D831AF9F}"/>
          </ac:graphicFrameMkLst>
        </pc:graphicFrameChg>
        <pc:picChg chg="mod topLvl">
          <ac:chgData name="Abdourahmane DIALLO" userId="4760343351f3e6f7" providerId="LiveId" clId="{54B403A2-ABA2-4108-9AEE-5144727635EE}" dt="2024-05-23T14:35:08.418" v="6506" actId="1076"/>
          <ac:picMkLst>
            <pc:docMk/>
            <pc:sldMk cId="4075677907" sldId="378"/>
            <ac:picMk id="5" creationId="{E7ACB7D2-EAF5-8B3E-F26D-128AB5E1B1D9}"/>
          </ac:picMkLst>
        </pc:picChg>
        <pc:cxnChg chg="del mod">
          <ac:chgData name="Abdourahmane DIALLO" userId="4760343351f3e6f7" providerId="LiveId" clId="{54B403A2-ABA2-4108-9AEE-5144727635EE}" dt="2024-05-22T21:55:54.086" v="3376" actId="478"/>
          <ac:cxnSpMkLst>
            <pc:docMk/>
            <pc:sldMk cId="4075677907" sldId="378"/>
            <ac:cxnSpMk id="6" creationId="{996DB032-35C8-54AD-B268-1CF71958C16A}"/>
          </ac:cxnSpMkLst>
        </pc:cxnChg>
      </pc:sldChg>
      <pc:sldChg chg="del">
        <pc:chgData name="Abdourahmane DIALLO" userId="4760343351f3e6f7" providerId="LiveId" clId="{54B403A2-ABA2-4108-9AEE-5144727635EE}" dt="2024-05-22T13:02:30.410" v="689" actId="47"/>
        <pc:sldMkLst>
          <pc:docMk/>
          <pc:sldMk cId="3937516031" sldId="379"/>
        </pc:sldMkLst>
      </pc:sldChg>
      <pc:sldChg chg="del">
        <pc:chgData name="Abdourahmane DIALLO" userId="4760343351f3e6f7" providerId="LiveId" clId="{54B403A2-ABA2-4108-9AEE-5144727635EE}" dt="2024-05-22T17:51:06.681" v="2535" actId="47"/>
        <pc:sldMkLst>
          <pc:docMk/>
          <pc:sldMk cId="3095810141" sldId="380"/>
        </pc:sldMkLst>
      </pc:sldChg>
      <pc:sldChg chg="del">
        <pc:chgData name="Abdourahmane DIALLO" userId="4760343351f3e6f7" providerId="LiveId" clId="{54B403A2-ABA2-4108-9AEE-5144727635EE}" dt="2024-05-22T13:02:30.410" v="689" actId="47"/>
        <pc:sldMkLst>
          <pc:docMk/>
          <pc:sldMk cId="1154716011" sldId="386"/>
        </pc:sldMkLst>
      </pc:sldChg>
      <pc:sldChg chg="addSp delSp modSp mod">
        <pc:chgData name="Abdourahmane DIALLO" userId="4760343351f3e6f7" providerId="LiveId" clId="{54B403A2-ABA2-4108-9AEE-5144727635EE}" dt="2024-05-25T09:12:18.453" v="9429" actId="1035"/>
        <pc:sldMkLst>
          <pc:docMk/>
          <pc:sldMk cId="1843658982" sldId="389"/>
        </pc:sldMkLst>
        <pc:spChg chg="add mod">
          <ac:chgData name="Abdourahmane DIALLO" userId="4760343351f3e6f7" providerId="LiveId" clId="{54B403A2-ABA2-4108-9AEE-5144727635EE}" dt="2024-05-25T09:12:18.453" v="9429" actId="1035"/>
          <ac:spMkLst>
            <pc:docMk/>
            <pc:sldMk cId="1843658982" sldId="389"/>
            <ac:spMk id="3" creationId="{895D11CD-D980-08F2-99A2-790AD5BFC6E0}"/>
          </ac:spMkLst>
        </pc:spChg>
        <pc:spChg chg="mod">
          <ac:chgData name="Abdourahmane DIALLO" userId="4760343351f3e6f7" providerId="LiveId" clId="{54B403A2-ABA2-4108-9AEE-5144727635EE}" dt="2024-05-23T10:03:14.619" v="4712" actId="2711"/>
          <ac:spMkLst>
            <pc:docMk/>
            <pc:sldMk cId="1843658982" sldId="389"/>
            <ac:spMk id="4" creationId="{00000000-0000-0000-0000-000000000000}"/>
          </ac:spMkLst>
        </pc:spChg>
        <pc:spChg chg="add mod">
          <ac:chgData name="Abdourahmane DIALLO" userId="4760343351f3e6f7" providerId="LiveId" clId="{54B403A2-ABA2-4108-9AEE-5144727635EE}" dt="2024-05-25T09:09:48.962" v="9294" actId="1076"/>
          <ac:spMkLst>
            <pc:docMk/>
            <pc:sldMk cId="1843658982" sldId="389"/>
            <ac:spMk id="5" creationId="{A53F5DFB-AF40-0F6E-A515-775C6650CBF4}"/>
          </ac:spMkLst>
        </pc:spChg>
        <pc:spChg chg="add mod">
          <ac:chgData name="Abdourahmane DIALLO" userId="4760343351f3e6f7" providerId="LiveId" clId="{54B403A2-ABA2-4108-9AEE-5144727635EE}" dt="2024-05-25T09:12:11.099" v="9424" actId="20577"/>
          <ac:spMkLst>
            <pc:docMk/>
            <pc:sldMk cId="1843658982" sldId="389"/>
            <ac:spMk id="6" creationId="{1FDCB89D-67C0-C4E8-3B69-C790EDF6CD99}"/>
          </ac:spMkLst>
        </pc:spChg>
        <pc:spChg chg="del">
          <ac:chgData name="Abdourahmane DIALLO" userId="4760343351f3e6f7" providerId="LiveId" clId="{54B403A2-ABA2-4108-9AEE-5144727635EE}" dt="2024-05-22T17:52:33.965" v="2543" actId="478"/>
          <ac:spMkLst>
            <pc:docMk/>
            <pc:sldMk cId="1843658982" sldId="389"/>
            <ac:spMk id="8" creationId="{0DDD79C7-A848-263A-7B1F-922E07A976F0}"/>
          </ac:spMkLst>
        </pc:spChg>
        <pc:spChg chg="del mod">
          <ac:chgData name="Abdourahmane DIALLO" userId="4760343351f3e6f7" providerId="LiveId" clId="{54B403A2-ABA2-4108-9AEE-5144727635EE}" dt="2024-05-22T17:52:32.671" v="2542" actId="478"/>
          <ac:spMkLst>
            <pc:docMk/>
            <pc:sldMk cId="1843658982" sldId="389"/>
            <ac:spMk id="10" creationId="{E793AFCC-3AE8-A8B9-AFEB-E202C5602539}"/>
          </ac:spMkLst>
        </pc:spChg>
        <pc:spChg chg="add mod">
          <ac:chgData name="Abdourahmane DIALLO" userId="4760343351f3e6f7" providerId="LiveId" clId="{54B403A2-ABA2-4108-9AEE-5144727635EE}" dt="2024-05-23T10:03:14.619" v="4712" actId="2711"/>
          <ac:spMkLst>
            <pc:docMk/>
            <pc:sldMk cId="1843658982" sldId="389"/>
            <ac:spMk id="11" creationId="{7F60A4C4-E953-EEE3-7885-1AD3ED8B5F11}"/>
          </ac:spMkLst>
        </pc:spChg>
        <pc:spChg chg="add mod">
          <ac:chgData name="Abdourahmane DIALLO" userId="4760343351f3e6f7" providerId="LiveId" clId="{54B403A2-ABA2-4108-9AEE-5144727635EE}" dt="2024-05-23T10:03:14.619" v="4712" actId="2711"/>
          <ac:spMkLst>
            <pc:docMk/>
            <pc:sldMk cId="1843658982" sldId="389"/>
            <ac:spMk id="12" creationId="{2477BD6F-0725-3C8F-C153-53A96E099F59}"/>
          </ac:spMkLst>
        </pc:spChg>
        <pc:spChg chg="del">
          <ac:chgData name="Abdourahmane DIALLO" userId="4760343351f3e6f7" providerId="LiveId" clId="{54B403A2-ABA2-4108-9AEE-5144727635EE}" dt="2024-05-22T17:52:37.918" v="2544" actId="478"/>
          <ac:spMkLst>
            <pc:docMk/>
            <pc:sldMk cId="1843658982" sldId="389"/>
            <ac:spMk id="23" creationId="{06157CE3-74F1-4112-9EB9-665B3884F402}"/>
          </ac:spMkLst>
        </pc:spChg>
        <pc:spChg chg="mod">
          <ac:chgData name="Abdourahmane DIALLO" userId="4760343351f3e6f7" providerId="LiveId" clId="{54B403A2-ABA2-4108-9AEE-5144727635EE}" dt="2024-05-23T10:03:14.619" v="4712" actId="2711"/>
          <ac:spMkLst>
            <pc:docMk/>
            <pc:sldMk cId="1843658982" sldId="389"/>
            <ac:spMk id="42" creationId="{37BE3F46-A21D-4FEB-B754-7355E3BF18A7}"/>
          </ac:spMkLst>
        </pc:spChg>
        <pc:grpChg chg="del">
          <ac:chgData name="Abdourahmane DIALLO" userId="4760343351f3e6f7" providerId="LiveId" clId="{54B403A2-ABA2-4108-9AEE-5144727635EE}" dt="2024-05-22T17:52:28.390" v="2538" actId="478"/>
          <ac:grpSpMkLst>
            <pc:docMk/>
            <pc:sldMk cId="1843658982" sldId="389"/>
            <ac:grpSpMk id="6" creationId="{648B14E3-3DF1-4FF8-9036-203DA9663AEB}"/>
          </ac:grpSpMkLst>
        </pc:grpChg>
        <pc:grpChg chg="del">
          <ac:chgData name="Abdourahmane DIALLO" userId="4760343351f3e6f7" providerId="LiveId" clId="{54B403A2-ABA2-4108-9AEE-5144727635EE}" dt="2024-05-22T17:52:30.466" v="2540" actId="478"/>
          <ac:grpSpMkLst>
            <pc:docMk/>
            <pc:sldMk cId="1843658982" sldId="389"/>
            <ac:grpSpMk id="7" creationId="{C3332194-DAAF-48B9-8CEC-E1453BA9941A}"/>
          </ac:grpSpMkLst>
        </pc:grpChg>
        <pc:grpChg chg="del">
          <ac:chgData name="Abdourahmane DIALLO" userId="4760343351f3e6f7" providerId="LiveId" clId="{54B403A2-ABA2-4108-9AEE-5144727635EE}" dt="2024-05-22T17:52:29.508" v="2539" actId="478"/>
          <ac:grpSpMkLst>
            <pc:docMk/>
            <pc:sldMk cId="1843658982" sldId="389"/>
            <ac:grpSpMk id="24" creationId="{D7BF2382-E96A-4F37-8F6D-AD201466388E}"/>
          </ac:grpSpMkLst>
        </pc:grpChg>
        <pc:graphicFrameChg chg="add del mod modGraphic">
          <ac:chgData name="Abdourahmane DIALLO" userId="4760343351f3e6f7" providerId="LiveId" clId="{54B403A2-ABA2-4108-9AEE-5144727635EE}" dt="2024-05-25T09:10:41.945" v="9332" actId="478"/>
          <ac:graphicFrameMkLst>
            <pc:docMk/>
            <pc:sldMk cId="1843658982" sldId="389"/>
            <ac:graphicFrameMk id="14" creationId="{72528ADD-49F7-54C2-E3AB-AA4110D467F6}"/>
          </ac:graphicFrameMkLst>
        </pc:graphicFrameChg>
        <pc:cxnChg chg="add mod">
          <ac:chgData name="Abdourahmane DIALLO" userId="4760343351f3e6f7" providerId="LiveId" clId="{54B403A2-ABA2-4108-9AEE-5144727635EE}" dt="2024-05-25T09:08:18.011" v="9230" actId="1076"/>
          <ac:cxnSpMkLst>
            <pc:docMk/>
            <pc:sldMk cId="1843658982" sldId="389"/>
            <ac:cxnSpMk id="2" creationId="{7C0EAE58-8130-8889-0748-1714E8D087F5}"/>
          </ac:cxnSpMkLst>
        </pc:cxnChg>
        <pc:cxnChg chg="add mod">
          <ac:chgData name="Abdourahmane DIALLO" userId="4760343351f3e6f7" providerId="LiveId" clId="{54B403A2-ABA2-4108-9AEE-5144727635EE}" dt="2024-05-23T10:03:14.619" v="4712" actId="2711"/>
          <ac:cxnSpMkLst>
            <pc:docMk/>
            <pc:sldMk cId="1843658982" sldId="389"/>
            <ac:cxnSpMk id="9" creationId="{12141FD2-B82E-6669-EFF9-0A6072B4CD3F}"/>
          </ac:cxnSpMkLst>
        </pc:cxnChg>
      </pc:sldChg>
      <pc:sldChg chg="del">
        <pc:chgData name="Abdourahmane DIALLO" userId="4760343351f3e6f7" providerId="LiveId" clId="{54B403A2-ABA2-4108-9AEE-5144727635EE}" dt="2024-05-22T17:51:43.807" v="2537" actId="47"/>
        <pc:sldMkLst>
          <pc:docMk/>
          <pc:sldMk cId="3519349278" sldId="391"/>
        </pc:sldMkLst>
      </pc:sldChg>
      <pc:sldChg chg="modSp del mod">
        <pc:chgData name="Abdourahmane DIALLO" userId="4760343351f3e6f7" providerId="LiveId" clId="{54B403A2-ABA2-4108-9AEE-5144727635EE}" dt="2024-05-21T09:10:34.866" v="329" actId="47"/>
        <pc:sldMkLst>
          <pc:docMk/>
          <pc:sldMk cId="1781188938" sldId="392"/>
        </pc:sldMkLst>
        <pc:spChg chg="mod">
          <ac:chgData name="Abdourahmane DIALLO" userId="4760343351f3e6f7" providerId="LiveId" clId="{54B403A2-ABA2-4108-9AEE-5144727635EE}" dt="2024-05-21T08:59:03.783" v="253"/>
          <ac:spMkLst>
            <pc:docMk/>
            <pc:sldMk cId="1781188938" sldId="392"/>
            <ac:spMk id="7" creationId="{FE195628-30B4-4A98-9F48-762E768672EC}"/>
          </ac:spMkLst>
        </pc:spChg>
        <pc:picChg chg="mod">
          <ac:chgData name="Abdourahmane DIALLO" userId="4760343351f3e6f7" providerId="LiveId" clId="{54B403A2-ABA2-4108-9AEE-5144727635EE}" dt="2024-05-21T08:56:19.519" v="154" actId="1038"/>
          <ac:picMkLst>
            <pc:docMk/>
            <pc:sldMk cId="1781188938" sldId="392"/>
            <ac:picMk id="33" creationId="{E1CC26D3-19AF-32A4-0E99-B56B322E6F95}"/>
          </ac:picMkLst>
        </pc:picChg>
      </pc:sldChg>
      <pc:sldChg chg="del ord">
        <pc:chgData name="Abdourahmane DIALLO" userId="4760343351f3e6f7" providerId="LiveId" clId="{54B403A2-ABA2-4108-9AEE-5144727635EE}" dt="2024-05-21T09:20:04.237" v="505" actId="47"/>
        <pc:sldMkLst>
          <pc:docMk/>
          <pc:sldMk cId="3741616631" sldId="393"/>
        </pc:sldMkLst>
      </pc:sldChg>
      <pc:sldChg chg="modSp add del mod">
        <pc:chgData name="Abdourahmane DIALLO" userId="4760343351f3e6f7" providerId="LiveId" clId="{54B403A2-ABA2-4108-9AEE-5144727635EE}" dt="2024-05-21T09:17:02.005" v="486" actId="47"/>
        <pc:sldMkLst>
          <pc:docMk/>
          <pc:sldMk cId="1524247736" sldId="395"/>
        </pc:sldMkLst>
        <pc:spChg chg="mod">
          <ac:chgData name="Abdourahmane DIALLO" userId="4760343351f3e6f7" providerId="LiveId" clId="{54B403A2-ABA2-4108-9AEE-5144727635EE}" dt="2024-05-21T09:13:56.314" v="458"/>
          <ac:spMkLst>
            <pc:docMk/>
            <pc:sldMk cId="1524247736" sldId="395"/>
            <ac:spMk id="12" creationId="{83F653E8-84EA-4846-971A-B2249EE6D10C}"/>
          </ac:spMkLst>
        </pc:spChg>
      </pc:sldChg>
      <pc:sldChg chg="del">
        <pc:chgData name="Abdourahmane DIALLO" userId="4760343351f3e6f7" providerId="LiveId" clId="{54B403A2-ABA2-4108-9AEE-5144727635EE}" dt="2024-05-22T13:02:30.410" v="689" actId="47"/>
        <pc:sldMkLst>
          <pc:docMk/>
          <pc:sldMk cId="3760362666" sldId="396"/>
        </pc:sldMkLst>
      </pc:sldChg>
      <pc:sldChg chg="del">
        <pc:chgData name="Abdourahmane DIALLO" userId="4760343351f3e6f7" providerId="LiveId" clId="{54B403A2-ABA2-4108-9AEE-5144727635EE}" dt="2024-05-22T13:02:30.410" v="689" actId="47"/>
        <pc:sldMkLst>
          <pc:docMk/>
          <pc:sldMk cId="453008035" sldId="403"/>
        </pc:sldMkLst>
      </pc:sldChg>
      <pc:sldChg chg="del">
        <pc:chgData name="Abdourahmane DIALLO" userId="4760343351f3e6f7" providerId="LiveId" clId="{54B403A2-ABA2-4108-9AEE-5144727635EE}" dt="2024-05-22T13:02:30.410" v="689" actId="47"/>
        <pc:sldMkLst>
          <pc:docMk/>
          <pc:sldMk cId="673818521" sldId="405"/>
        </pc:sldMkLst>
      </pc:sldChg>
      <pc:sldChg chg="addSp delSp modSp add del mod">
        <pc:chgData name="Abdourahmane DIALLO" userId="4760343351f3e6f7" providerId="LiveId" clId="{54B403A2-ABA2-4108-9AEE-5144727635EE}" dt="2024-05-26T07:10:36.701" v="9544" actId="1035"/>
        <pc:sldMkLst>
          <pc:docMk/>
          <pc:sldMk cId="2560928205" sldId="413"/>
        </pc:sldMkLst>
        <pc:spChg chg="del mod">
          <ac:chgData name="Abdourahmane DIALLO" userId="4760343351f3e6f7" providerId="LiveId" clId="{54B403A2-ABA2-4108-9AEE-5144727635EE}" dt="2024-05-23T11:50:02.842" v="5180" actId="478"/>
          <ac:spMkLst>
            <pc:docMk/>
            <pc:sldMk cId="2560928205" sldId="413"/>
            <ac:spMk id="2" creationId="{24C7DCAA-F279-4D84-8A29-A0D2FB06D657}"/>
          </ac:spMkLst>
        </pc:spChg>
        <pc:spChg chg="add del mod">
          <ac:chgData name="Abdourahmane DIALLO" userId="4760343351f3e6f7" providerId="LiveId" clId="{54B403A2-ABA2-4108-9AEE-5144727635EE}" dt="2024-05-23T11:50:01.040" v="5179" actId="478"/>
          <ac:spMkLst>
            <pc:docMk/>
            <pc:sldMk cId="2560928205" sldId="413"/>
            <ac:spMk id="3" creationId="{AC1C83FA-4E5E-47EE-B40D-A9503D51289E}"/>
          </ac:spMkLst>
        </pc:spChg>
        <pc:spChg chg="mod">
          <ac:chgData name="Abdourahmane DIALLO" userId="4760343351f3e6f7" providerId="LiveId" clId="{54B403A2-ABA2-4108-9AEE-5144727635EE}" dt="2024-05-26T07:10:36.701" v="9544" actId="1035"/>
          <ac:spMkLst>
            <pc:docMk/>
            <pc:sldMk cId="2560928205" sldId="413"/>
            <ac:spMk id="4" creationId="{E1C70199-A088-472F-8A16-C63A13FA3240}"/>
          </ac:spMkLst>
        </pc:spChg>
        <pc:spChg chg="add del mod">
          <ac:chgData name="Abdourahmane DIALLO" userId="4760343351f3e6f7" providerId="LiveId" clId="{54B403A2-ABA2-4108-9AEE-5144727635EE}" dt="2024-05-23T14:22:15.209" v="6400" actId="21"/>
          <ac:spMkLst>
            <pc:docMk/>
            <pc:sldMk cId="2560928205" sldId="413"/>
            <ac:spMk id="5" creationId="{7448E4DD-90F3-58CA-2655-727FE5295072}"/>
          </ac:spMkLst>
        </pc:spChg>
        <pc:spChg chg="mod">
          <ac:chgData name="Abdourahmane DIALLO" userId="4760343351f3e6f7" providerId="LiveId" clId="{54B403A2-ABA2-4108-9AEE-5144727635EE}" dt="2024-05-23T10:00:55.697" v="4692" actId="2711"/>
          <ac:spMkLst>
            <pc:docMk/>
            <pc:sldMk cId="2560928205" sldId="413"/>
            <ac:spMk id="6" creationId="{80CF741F-5AA2-4FB8-A6F6-8393DBE59DDA}"/>
          </ac:spMkLst>
        </pc:spChg>
        <pc:spChg chg="add del mod">
          <ac:chgData name="Abdourahmane DIALLO" userId="4760343351f3e6f7" providerId="LiveId" clId="{54B403A2-ABA2-4108-9AEE-5144727635EE}" dt="2024-05-23T14:22:15.209" v="6400" actId="21"/>
          <ac:spMkLst>
            <pc:docMk/>
            <pc:sldMk cId="2560928205" sldId="413"/>
            <ac:spMk id="7" creationId="{6066F7E5-AF85-1838-2C4C-0B0975F12724}"/>
          </ac:spMkLst>
        </pc:spChg>
        <pc:spChg chg="del">
          <ac:chgData name="Abdourahmane DIALLO" userId="4760343351f3e6f7" providerId="LiveId" clId="{54B403A2-ABA2-4108-9AEE-5144727635EE}" dt="2024-05-21T09:15:47.758" v="476" actId="478"/>
          <ac:spMkLst>
            <pc:docMk/>
            <pc:sldMk cId="2560928205" sldId="413"/>
            <ac:spMk id="12" creationId="{83F653E8-84EA-4846-971A-B2249EE6D10C}"/>
          </ac:spMkLst>
        </pc:spChg>
        <pc:spChg chg="mod">
          <ac:chgData name="Abdourahmane DIALLO" userId="4760343351f3e6f7" providerId="LiveId" clId="{54B403A2-ABA2-4108-9AEE-5144727635EE}" dt="2024-05-23T10:00:55.697" v="4692" actId="2711"/>
          <ac:spMkLst>
            <pc:docMk/>
            <pc:sldMk cId="2560928205" sldId="413"/>
            <ac:spMk id="22" creationId="{00000000-0000-0000-0000-000000000000}"/>
          </ac:spMkLst>
        </pc:spChg>
        <pc:spChg chg="mod">
          <ac:chgData name="Abdourahmane DIALLO" userId="4760343351f3e6f7" providerId="LiveId" clId="{54B403A2-ABA2-4108-9AEE-5144727635EE}" dt="2024-05-23T14:24:50.418" v="6425" actId="20577"/>
          <ac:spMkLst>
            <pc:docMk/>
            <pc:sldMk cId="2560928205" sldId="413"/>
            <ac:spMk id="23" creationId="{4A178791-2430-46BC-B5BE-80730C3EB4C9}"/>
          </ac:spMkLst>
        </pc:spChg>
        <pc:picChg chg="add del mod modCrop">
          <ac:chgData name="Abdourahmane DIALLO" userId="4760343351f3e6f7" providerId="LiveId" clId="{54B403A2-ABA2-4108-9AEE-5144727635EE}" dt="2024-05-23T14:22:58.998" v="6407" actId="478"/>
          <ac:picMkLst>
            <pc:docMk/>
            <pc:sldMk cId="2560928205" sldId="413"/>
            <ac:picMk id="8" creationId="{0F3C8F92-9974-F3F9-1ACB-D6BDBD57330A}"/>
          </ac:picMkLst>
        </pc:picChg>
        <pc:picChg chg="add del mod modCrop">
          <ac:chgData name="Abdourahmane DIALLO" userId="4760343351f3e6f7" providerId="LiveId" clId="{54B403A2-ABA2-4108-9AEE-5144727635EE}" dt="2024-05-23T14:22:58.274" v="6406" actId="478"/>
          <ac:picMkLst>
            <pc:docMk/>
            <pc:sldMk cId="2560928205" sldId="413"/>
            <ac:picMk id="9" creationId="{4E9585C5-14CA-35DF-1C73-02B5B37C6BCA}"/>
          </ac:picMkLst>
        </pc:picChg>
        <pc:picChg chg="del">
          <ac:chgData name="Abdourahmane DIALLO" userId="4760343351f3e6f7" providerId="LiveId" clId="{54B403A2-ABA2-4108-9AEE-5144727635EE}" dt="2024-05-21T09:17:25.648" v="487" actId="478"/>
          <ac:picMkLst>
            <pc:docMk/>
            <pc:sldMk cId="2560928205" sldId="413"/>
            <ac:picMk id="2050" creationId="{65B1F44F-A303-4E26-83ED-C3406323E065}"/>
          </ac:picMkLst>
        </pc:picChg>
      </pc:sldChg>
      <pc:sldChg chg="modSp del mod">
        <pc:chgData name="Abdourahmane DIALLO" userId="4760343351f3e6f7" providerId="LiveId" clId="{54B403A2-ABA2-4108-9AEE-5144727635EE}" dt="2024-05-21T09:16:55.314" v="485" actId="47"/>
        <pc:sldMkLst>
          <pc:docMk/>
          <pc:sldMk cId="2984803827" sldId="414"/>
        </pc:sldMkLst>
        <pc:spChg chg="mod">
          <ac:chgData name="Abdourahmane DIALLO" userId="4760343351f3e6f7" providerId="LiveId" clId="{54B403A2-ABA2-4108-9AEE-5144727635EE}" dt="2024-05-21T09:16:24.069" v="482" actId="20577"/>
          <ac:spMkLst>
            <pc:docMk/>
            <pc:sldMk cId="2984803827" sldId="414"/>
            <ac:spMk id="11" creationId="{61B5D88B-C782-4FEA-9139-7DFA22B2A36F}"/>
          </ac:spMkLst>
        </pc:spChg>
      </pc:sldChg>
      <pc:sldChg chg="del">
        <pc:chgData name="Abdourahmane DIALLO" userId="4760343351f3e6f7" providerId="LiveId" clId="{54B403A2-ABA2-4108-9AEE-5144727635EE}" dt="2024-05-22T13:02:30.410" v="689" actId="47"/>
        <pc:sldMkLst>
          <pc:docMk/>
          <pc:sldMk cId="2601525926" sldId="418"/>
        </pc:sldMkLst>
      </pc:sldChg>
      <pc:sldChg chg="del">
        <pc:chgData name="Abdourahmane DIALLO" userId="4760343351f3e6f7" providerId="LiveId" clId="{54B403A2-ABA2-4108-9AEE-5144727635EE}" dt="2024-05-22T17:51:04.808" v="2534" actId="47"/>
        <pc:sldMkLst>
          <pc:docMk/>
          <pc:sldMk cId="2622522644" sldId="419"/>
        </pc:sldMkLst>
      </pc:sldChg>
      <pc:sldChg chg="del">
        <pc:chgData name="Abdourahmane DIALLO" userId="4760343351f3e6f7" providerId="LiveId" clId="{54B403A2-ABA2-4108-9AEE-5144727635EE}" dt="2024-05-22T13:02:34.671" v="690" actId="47"/>
        <pc:sldMkLst>
          <pc:docMk/>
          <pc:sldMk cId="3357055209" sldId="423"/>
        </pc:sldMkLst>
      </pc:sldChg>
      <pc:sldChg chg="del">
        <pc:chgData name="Abdourahmane DIALLO" userId="4760343351f3e6f7" providerId="LiveId" clId="{54B403A2-ABA2-4108-9AEE-5144727635EE}" dt="2024-05-22T17:51:08.992" v="2536" actId="47"/>
        <pc:sldMkLst>
          <pc:docMk/>
          <pc:sldMk cId="945981197" sldId="425"/>
        </pc:sldMkLst>
      </pc:sldChg>
      <pc:sldChg chg="del">
        <pc:chgData name="Abdourahmane DIALLO" userId="4760343351f3e6f7" providerId="LiveId" clId="{54B403A2-ABA2-4108-9AEE-5144727635EE}" dt="2024-05-22T13:02:30.410" v="689" actId="47"/>
        <pc:sldMkLst>
          <pc:docMk/>
          <pc:sldMk cId="2939692162" sldId="429"/>
        </pc:sldMkLst>
      </pc:sldChg>
      <pc:sldChg chg="addSp delSp modSp mod ord">
        <pc:chgData name="Abdourahmane DIALLO" userId="4760343351f3e6f7" providerId="LiveId" clId="{54B403A2-ABA2-4108-9AEE-5144727635EE}" dt="2024-05-25T08:18:31.792" v="8787" actId="478"/>
        <pc:sldMkLst>
          <pc:docMk/>
          <pc:sldMk cId="509652674" sldId="432"/>
        </pc:sldMkLst>
        <pc:spChg chg="mod">
          <ac:chgData name="Abdourahmane DIALLO" userId="4760343351f3e6f7" providerId="LiveId" clId="{54B403A2-ABA2-4108-9AEE-5144727635EE}" dt="2024-05-23T10:01:37.450" v="4697" actId="2711"/>
          <ac:spMkLst>
            <pc:docMk/>
            <pc:sldMk cId="509652674" sldId="432"/>
            <ac:spMk id="3" creationId="{00000000-0000-0000-0000-000000000000}"/>
          </ac:spMkLst>
        </pc:spChg>
        <pc:spChg chg="add mod">
          <ac:chgData name="Abdourahmane DIALLO" userId="4760343351f3e6f7" providerId="LiveId" clId="{54B403A2-ABA2-4108-9AEE-5144727635EE}" dt="2024-05-25T08:16:10.593" v="8729"/>
          <ac:spMkLst>
            <pc:docMk/>
            <pc:sldMk cId="509652674" sldId="432"/>
            <ac:spMk id="4" creationId="{0FC3B1FA-D2D9-4063-D013-C9EAB0092CD9}"/>
          </ac:spMkLst>
        </pc:spChg>
        <pc:spChg chg="del mod topLvl">
          <ac:chgData name="Abdourahmane DIALLO" userId="4760343351f3e6f7" providerId="LiveId" clId="{54B403A2-ABA2-4108-9AEE-5144727635EE}" dt="2024-05-23T07:22:19.480" v="3681" actId="478"/>
          <ac:spMkLst>
            <pc:docMk/>
            <pc:sldMk cId="509652674" sldId="432"/>
            <ac:spMk id="4" creationId="{8149607A-4CA2-7B82-E8DF-454271CCAC10}"/>
          </ac:spMkLst>
        </pc:spChg>
        <pc:spChg chg="add mod">
          <ac:chgData name="Abdourahmane DIALLO" userId="4760343351f3e6f7" providerId="LiveId" clId="{54B403A2-ABA2-4108-9AEE-5144727635EE}" dt="2024-05-23T15:32:27.791" v="7040" actId="21"/>
          <ac:spMkLst>
            <pc:docMk/>
            <pc:sldMk cId="509652674" sldId="432"/>
            <ac:spMk id="6" creationId="{9D3803B6-752E-8BEB-4094-1394F605F190}"/>
          </ac:spMkLst>
        </pc:spChg>
        <pc:spChg chg="add del mod">
          <ac:chgData name="Abdourahmane DIALLO" userId="4760343351f3e6f7" providerId="LiveId" clId="{54B403A2-ABA2-4108-9AEE-5144727635EE}" dt="2024-05-23T14:57:13.048" v="6632" actId="478"/>
          <ac:spMkLst>
            <pc:docMk/>
            <pc:sldMk cId="509652674" sldId="432"/>
            <ac:spMk id="7" creationId="{E722296A-4C56-3C4E-6672-26FD1A63BC59}"/>
          </ac:spMkLst>
        </pc:spChg>
        <pc:spChg chg="add del mod">
          <ac:chgData name="Abdourahmane DIALLO" userId="4760343351f3e6f7" providerId="LiveId" clId="{54B403A2-ABA2-4108-9AEE-5144727635EE}" dt="2024-05-23T15:17:14.963" v="6848" actId="478"/>
          <ac:spMkLst>
            <pc:docMk/>
            <pc:sldMk cId="509652674" sldId="432"/>
            <ac:spMk id="8" creationId="{4683063E-6B35-34E1-ADE3-BA7151C76630}"/>
          </ac:spMkLst>
        </pc:spChg>
        <pc:spChg chg="mod">
          <ac:chgData name="Abdourahmane DIALLO" userId="4760343351f3e6f7" providerId="LiveId" clId="{54B403A2-ABA2-4108-9AEE-5144727635EE}" dt="2024-05-22T13:11:16.090" v="712" actId="20577"/>
          <ac:spMkLst>
            <pc:docMk/>
            <pc:sldMk cId="509652674" sldId="432"/>
            <ac:spMk id="11" creationId="{201B5D2C-859D-4814-B50E-0D4EAA41F9E6}"/>
          </ac:spMkLst>
        </pc:spChg>
        <pc:spChg chg="add del mod">
          <ac:chgData name="Abdourahmane DIALLO" userId="4760343351f3e6f7" providerId="LiveId" clId="{54B403A2-ABA2-4108-9AEE-5144727635EE}" dt="2024-05-23T12:08:02.448" v="5306" actId="21"/>
          <ac:spMkLst>
            <pc:docMk/>
            <pc:sldMk cId="509652674" sldId="432"/>
            <ac:spMk id="12" creationId="{4B0B099E-A93D-6B09-3E11-CD125B76DDB5}"/>
          </ac:spMkLst>
        </pc:spChg>
        <pc:spChg chg="add del mod">
          <ac:chgData name="Abdourahmane DIALLO" userId="4760343351f3e6f7" providerId="LiveId" clId="{54B403A2-ABA2-4108-9AEE-5144727635EE}" dt="2024-05-25T08:16:09.795" v="8728" actId="478"/>
          <ac:spMkLst>
            <pc:docMk/>
            <pc:sldMk cId="509652674" sldId="432"/>
            <ac:spMk id="13" creationId="{86E5E38D-BBC3-3B2A-5102-7E7570677F9D}"/>
          </ac:spMkLst>
        </pc:spChg>
        <pc:spChg chg="add del mod">
          <ac:chgData name="Abdourahmane DIALLO" userId="4760343351f3e6f7" providerId="LiveId" clId="{54B403A2-ABA2-4108-9AEE-5144727635EE}" dt="2024-05-25T08:18:31.792" v="8787" actId="478"/>
          <ac:spMkLst>
            <pc:docMk/>
            <pc:sldMk cId="509652674" sldId="432"/>
            <ac:spMk id="14" creationId="{642B5A00-00B9-171A-9976-F0A5564A6305}"/>
          </ac:spMkLst>
        </pc:spChg>
        <pc:spChg chg="mod">
          <ac:chgData name="Abdourahmane DIALLO" userId="4760343351f3e6f7" providerId="LiveId" clId="{54B403A2-ABA2-4108-9AEE-5144727635EE}" dt="2024-05-23T10:01:37.450" v="4697" actId="2711"/>
          <ac:spMkLst>
            <pc:docMk/>
            <pc:sldMk cId="509652674" sldId="432"/>
            <ac:spMk id="26" creationId="{864C18A0-EFD8-4D60-B0B3-D024B11D0AB0}"/>
          </ac:spMkLst>
        </pc:spChg>
        <pc:grpChg chg="add del mod">
          <ac:chgData name="Abdourahmane DIALLO" userId="4760343351f3e6f7" providerId="LiveId" clId="{54B403A2-ABA2-4108-9AEE-5144727635EE}" dt="2024-05-23T07:22:19.480" v="3681" actId="478"/>
          <ac:grpSpMkLst>
            <pc:docMk/>
            <pc:sldMk cId="509652674" sldId="432"/>
            <ac:grpSpMk id="2" creationId="{8EBAB3CD-65D2-C26C-B2F6-DE1984BBEAB0}"/>
          </ac:grpSpMkLst>
        </pc:grpChg>
        <pc:grpChg chg="del">
          <ac:chgData name="Abdourahmane DIALLO" userId="4760343351f3e6f7" providerId="LiveId" clId="{54B403A2-ABA2-4108-9AEE-5144727635EE}" dt="2024-05-22T13:11:18.583" v="713" actId="478"/>
          <ac:grpSpMkLst>
            <pc:docMk/>
            <pc:sldMk cId="509652674" sldId="432"/>
            <ac:grpSpMk id="15" creationId="{1C8F287F-D508-42E2-8A47-130AEFA46129}"/>
          </ac:grpSpMkLst>
        </pc:grpChg>
        <pc:picChg chg="add mod">
          <ac:chgData name="Abdourahmane DIALLO" userId="4760343351f3e6f7" providerId="LiveId" clId="{54B403A2-ABA2-4108-9AEE-5144727635EE}" dt="2024-05-25T08:16:10.593" v="8729"/>
          <ac:picMkLst>
            <pc:docMk/>
            <pc:sldMk cId="509652674" sldId="432"/>
            <ac:picMk id="2" creationId="{6F73C8FF-55F1-BBF4-FF22-ACC4A4541D6A}"/>
          </ac:picMkLst>
        </pc:picChg>
        <pc:picChg chg="del mod topLvl">
          <ac:chgData name="Abdourahmane DIALLO" userId="4760343351f3e6f7" providerId="LiveId" clId="{54B403A2-ABA2-4108-9AEE-5144727635EE}" dt="2024-05-25T08:16:07.180" v="8727" actId="478"/>
          <ac:picMkLst>
            <pc:docMk/>
            <pc:sldMk cId="509652674" sldId="432"/>
            <ac:picMk id="5" creationId="{066D1245-D8BD-42B0-A49C-36650733CB8C}"/>
          </ac:picMkLst>
        </pc:picChg>
        <pc:picChg chg="add del mod">
          <ac:chgData name="Abdourahmane DIALLO" userId="4760343351f3e6f7" providerId="LiveId" clId="{54B403A2-ABA2-4108-9AEE-5144727635EE}" dt="2024-05-23T15:17:11.536" v="6845" actId="478"/>
          <ac:picMkLst>
            <pc:docMk/>
            <pc:sldMk cId="509652674" sldId="432"/>
            <ac:picMk id="9" creationId="{81C6EA48-B4AB-98D0-5770-9E1DEBB82C33}"/>
          </ac:picMkLst>
        </pc:picChg>
        <pc:picChg chg="add del mod">
          <ac:chgData name="Abdourahmane DIALLO" userId="4760343351f3e6f7" providerId="LiveId" clId="{54B403A2-ABA2-4108-9AEE-5144727635EE}" dt="2024-05-23T15:17:12.339" v="6846" actId="478"/>
          <ac:picMkLst>
            <pc:docMk/>
            <pc:sldMk cId="509652674" sldId="432"/>
            <ac:picMk id="10" creationId="{3886E0BC-C1EE-ED54-4733-B6F0875C72EF}"/>
          </ac:picMkLst>
        </pc:picChg>
        <pc:picChg chg="add del mod">
          <ac:chgData name="Abdourahmane DIALLO" userId="4760343351f3e6f7" providerId="LiveId" clId="{54B403A2-ABA2-4108-9AEE-5144727635EE}" dt="2024-05-23T15:17:13.008" v="6847" actId="478"/>
          <ac:picMkLst>
            <pc:docMk/>
            <pc:sldMk cId="509652674" sldId="432"/>
            <ac:picMk id="11" creationId="{CD7C11F2-5D4F-1A8E-05FB-A64B3FA56A3A}"/>
          </ac:picMkLst>
        </pc:picChg>
        <pc:picChg chg="add del mod">
          <ac:chgData name="Abdourahmane DIALLO" userId="4760343351f3e6f7" providerId="LiveId" clId="{54B403A2-ABA2-4108-9AEE-5144727635EE}" dt="2024-05-25T08:18:24.411" v="8783" actId="478"/>
          <ac:picMkLst>
            <pc:docMk/>
            <pc:sldMk cId="509652674" sldId="432"/>
            <ac:picMk id="8194" creationId="{655D7142-F757-91B8-5DA5-8741D7DB5D4D}"/>
          </ac:picMkLst>
        </pc:picChg>
        <pc:picChg chg="add del mod">
          <ac:chgData name="Abdourahmane DIALLO" userId="4760343351f3e6f7" providerId="LiveId" clId="{54B403A2-ABA2-4108-9AEE-5144727635EE}" dt="2024-05-25T08:18:26.182" v="8784" actId="478"/>
          <ac:picMkLst>
            <pc:docMk/>
            <pc:sldMk cId="509652674" sldId="432"/>
            <ac:picMk id="8196" creationId="{12D6DD09-9CF5-7F17-9A1E-105A8ED8A7BD}"/>
          </ac:picMkLst>
        </pc:picChg>
        <pc:picChg chg="add del mod">
          <ac:chgData name="Abdourahmane DIALLO" userId="4760343351f3e6f7" providerId="LiveId" clId="{54B403A2-ABA2-4108-9AEE-5144727635EE}" dt="2024-05-25T08:18:27.640" v="8785" actId="478"/>
          <ac:picMkLst>
            <pc:docMk/>
            <pc:sldMk cId="509652674" sldId="432"/>
            <ac:picMk id="8198" creationId="{AC36DADE-59BC-742E-27EE-68F405D49C64}"/>
          </ac:picMkLst>
        </pc:picChg>
        <pc:picChg chg="add del mod">
          <ac:chgData name="Abdourahmane DIALLO" userId="4760343351f3e6f7" providerId="LiveId" clId="{54B403A2-ABA2-4108-9AEE-5144727635EE}" dt="2024-05-25T08:18:29.304" v="8786" actId="478"/>
          <ac:picMkLst>
            <pc:docMk/>
            <pc:sldMk cId="509652674" sldId="432"/>
            <ac:picMk id="8200" creationId="{D7454578-BBA9-ABEC-475F-ABF13C97AB54}"/>
          </ac:picMkLst>
        </pc:picChg>
        <pc:cxnChg chg="add del mod">
          <ac:chgData name="Abdourahmane DIALLO" userId="4760343351f3e6f7" providerId="LiveId" clId="{54B403A2-ABA2-4108-9AEE-5144727635EE}" dt="2024-05-22T17:29:37.601" v="2298" actId="478"/>
          <ac:cxnSpMkLst>
            <pc:docMk/>
            <pc:sldMk cId="509652674" sldId="432"/>
            <ac:cxnSpMk id="6" creationId="{63CEAC1A-94BB-49E4-05D1-52D252A3129E}"/>
          </ac:cxnSpMkLst>
        </pc:cxnChg>
      </pc:sldChg>
      <pc:sldChg chg="del">
        <pc:chgData name="Abdourahmane DIALLO" userId="4760343351f3e6f7" providerId="LiveId" clId="{54B403A2-ABA2-4108-9AEE-5144727635EE}" dt="2024-05-22T13:06:52.260" v="695" actId="47"/>
        <pc:sldMkLst>
          <pc:docMk/>
          <pc:sldMk cId="3611008673" sldId="433"/>
        </pc:sldMkLst>
      </pc:sldChg>
      <pc:sldChg chg="del">
        <pc:chgData name="Abdourahmane DIALLO" userId="4760343351f3e6f7" providerId="LiveId" clId="{54B403A2-ABA2-4108-9AEE-5144727635EE}" dt="2024-05-22T13:06:54.200" v="696" actId="47"/>
        <pc:sldMkLst>
          <pc:docMk/>
          <pc:sldMk cId="1641715284" sldId="434"/>
        </pc:sldMkLst>
      </pc:sldChg>
      <pc:sldChg chg="addSp delSp modSp del mod modNotesTx">
        <pc:chgData name="Abdourahmane DIALLO" userId="4760343351f3e6f7" providerId="LiveId" clId="{54B403A2-ABA2-4108-9AEE-5144727635EE}" dt="2024-05-25T07:58:56.191" v="8436" actId="47"/>
        <pc:sldMkLst>
          <pc:docMk/>
          <pc:sldMk cId="2061543789" sldId="437"/>
        </pc:sldMkLst>
        <pc:spChg chg="add mod">
          <ac:chgData name="Abdourahmane DIALLO" userId="4760343351f3e6f7" providerId="LiveId" clId="{54B403A2-ABA2-4108-9AEE-5144727635EE}" dt="2024-05-23T09:59:52.969" v="4691" actId="2711"/>
          <ac:spMkLst>
            <pc:docMk/>
            <pc:sldMk cId="2061543789" sldId="437"/>
            <ac:spMk id="2" creationId="{557D3BB3-C34B-AE8B-7E94-EDF7A91EE44F}"/>
          </ac:spMkLst>
        </pc:spChg>
        <pc:spChg chg="add del mod">
          <ac:chgData name="Abdourahmane DIALLO" userId="4760343351f3e6f7" providerId="LiveId" clId="{54B403A2-ABA2-4108-9AEE-5144727635EE}" dt="2024-05-23T14:02:13.420" v="6185" actId="478"/>
          <ac:spMkLst>
            <pc:docMk/>
            <pc:sldMk cId="2061543789" sldId="437"/>
            <ac:spMk id="3" creationId="{F0AED869-25DC-AEA6-26D8-0A8A6B9C1ECD}"/>
          </ac:spMkLst>
        </pc:spChg>
        <pc:spChg chg="del">
          <ac:chgData name="Abdourahmane DIALLO" userId="4760343351f3e6f7" providerId="LiveId" clId="{54B403A2-ABA2-4108-9AEE-5144727635EE}" dt="2024-05-22T20:39:50.027" v="3048" actId="478"/>
          <ac:spMkLst>
            <pc:docMk/>
            <pc:sldMk cId="2061543789" sldId="437"/>
            <ac:spMk id="4" creationId="{DFBEFDAD-887C-042D-8BA3-82BE25F78D92}"/>
          </ac:spMkLst>
        </pc:spChg>
        <pc:spChg chg="add del mod">
          <ac:chgData name="Abdourahmane DIALLO" userId="4760343351f3e6f7" providerId="LiveId" clId="{54B403A2-ABA2-4108-9AEE-5144727635EE}" dt="2024-05-23T13:44:16.709" v="5954" actId="478"/>
          <ac:spMkLst>
            <pc:docMk/>
            <pc:sldMk cId="2061543789" sldId="437"/>
            <ac:spMk id="5" creationId="{1209F867-E4E6-8C30-8F39-E0AFD45FCD8E}"/>
          </ac:spMkLst>
        </pc:spChg>
        <pc:spChg chg="add mod">
          <ac:chgData name="Abdourahmane DIALLO" userId="4760343351f3e6f7" providerId="LiveId" clId="{54B403A2-ABA2-4108-9AEE-5144727635EE}" dt="2024-05-23T14:00:10.005" v="6173" actId="20577"/>
          <ac:spMkLst>
            <pc:docMk/>
            <pc:sldMk cId="2061543789" sldId="437"/>
            <ac:spMk id="7" creationId="{EA79C5E0-B3FA-45FE-5E17-CB1932E48685}"/>
          </ac:spMkLst>
        </pc:spChg>
        <pc:spChg chg="add del mod">
          <ac:chgData name="Abdourahmane DIALLO" userId="4760343351f3e6f7" providerId="LiveId" clId="{54B403A2-ABA2-4108-9AEE-5144727635EE}" dt="2024-05-23T13:52:43.279" v="6135" actId="478"/>
          <ac:spMkLst>
            <pc:docMk/>
            <pc:sldMk cId="2061543789" sldId="437"/>
            <ac:spMk id="8" creationId="{FF40B767-1CA9-FA09-88C3-D4739AE3C351}"/>
          </ac:spMkLst>
        </pc:spChg>
        <pc:spChg chg="add del mod">
          <ac:chgData name="Abdourahmane DIALLO" userId="4760343351f3e6f7" providerId="LiveId" clId="{54B403A2-ABA2-4108-9AEE-5144727635EE}" dt="2024-05-23T13:44:29.282" v="5959" actId="478"/>
          <ac:spMkLst>
            <pc:docMk/>
            <pc:sldMk cId="2061543789" sldId="437"/>
            <ac:spMk id="9" creationId="{D63E4D9C-DD18-C2CC-BF0E-3BA3221EF273}"/>
          </ac:spMkLst>
        </pc:spChg>
        <pc:spChg chg="add del mod">
          <ac:chgData name="Abdourahmane DIALLO" userId="4760343351f3e6f7" providerId="LiveId" clId="{54B403A2-ABA2-4108-9AEE-5144727635EE}" dt="2024-05-23T13:44:27.315" v="5958" actId="478"/>
          <ac:spMkLst>
            <pc:docMk/>
            <pc:sldMk cId="2061543789" sldId="437"/>
            <ac:spMk id="12" creationId="{0DFF0300-013C-28D9-91E2-7EB74B58C2DC}"/>
          </ac:spMkLst>
        </pc:spChg>
        <pc:spChg chg="add del mod">
          <ac:chgData name="Abdourahmane DIALLO" userId="4760343351f3e6f7" providerId="LiveId" clId="{54B403A2-ABA2-4108-9AEE-5144727635EE}" dt="2024-05-23T13:44:26.111" v="5957" actId="478"/>
          <ac:spMkLst>
            <pc:docMk/>
            <pc:sldMk cId="2061543789" sldId="437"/>
            <ac:spMk id="14" creationId="{B63E4CBA-30D1-97E2-74AE-BE0A24F2051C}"/>
          </ac:spMkLst>
        </pc:spChg>
        <pc:spChg chg="add del mod">
          <ac:chgData name="Abdourahmane DIALLO" userId="4760343351f3e6f7" providerId="LiveId" clId="{54B403A2-ABA2-4108-9AEE-5144727635EE}" dt="2024-05-23T13:44:22.167" v="5955" actId="478"/>
          <ac:spMkLst>
            <pc:docMk/>
            <pc:sldMk cId="2061543789" sldId="437"/>
            <ac:spMk id="16" creationId="{C68BFDA9-5DD1-DC77-C17D-F1065BDA8034}"/>
          </ac:spMkLst>
        </pc:spChg>
        <pc:spChg chg="add del mod">
          <ac:chgData name="Abdourahmane DIALLO" userId="4760343351f3e6f7" providerId="LiveId" clId="{54B403A2-ABA2-4108-9AEE-5144727635EE}" dt="2024-05-23T13:44:24.095" v="5956" actId="478"/>
          <ac:spMkLst>
            <pc:docMk/>
            <pc:sldMk cId="2061543789" sldId="437"/>
            <ac:spMk id="18" creationId="{5631BD0B-4EE5-88F0-E741-C6D27ED51C8F}"/>
          </ac:spMkLst>
        </pc:spChg>
        <pc:spChg chg="mod">
          <ac:chgData name="Abdourahmane DIALLO" userId="4760343351f3e6f7" providerId="LiveId" clId="{54B403A2-ABA2-4108-9AEE-5144727635EE}" dt="2024-05-23T09:59:52.969" v="4691" actId="2711"/>
          <ac:spMkLst>
            <pc:docMk/>
            <pc:sldMk cId="2061543789" sldId="437"/>
            <ac:spMk id="22" creationId="{00000000-0000-0000-0000-000000000000}"/>
          </ac:spMkLst>
        </pc:spChg>
        <pc:graphicFrameChg chg="del">
          <ac:chgData name="Abdourahmane DIALLO" userId="4760343351f3e6f7" providerId="LiveId" clId="{54B403A2-ABA2-4108-9AEE-5144727635EE}" dt="2024-05-22T18:08:34.182" v="2699" actId="478"/>
          <ac:graphicFrameMkLst>
            <pc:docMk/>
            <pc:sldMk cId="2061543789" sldId="437"/>
            <ac:graphicFrameMk id="11" creationId="{00000000-0000-0000-0000-000000000000}"/>
          </ac:graphicFrameMkLst>
        </pc:graphicFrameChg>
        <pc:picChg chg="add del mod">
          <ac:chgData name="Abdourahmane DIALLO" userId="4760343351f3e6f7" providerId="LiveId" clId="{54B403A2-ABA2-4108-9AEE-5144727635EE}" dt="2024-05-23T14:02:14.644" v="6186" actId="478"/>
          <ac:picMkLst>
            <pc:docMk/>
            <pc:sldMk cId="2061543789" sldId="437"/>
            <ac:picMk id="6" creationId="{ED1EE408-D613-2D89-F5BC-D53BCD75DD22}"/>
          </ac:picMkLst>
        </pc:picChg>
      </pc:sldChg>
      <pc:sldChg chg="del">
        <pc:chgData name="Abdourahmane DIALLO" userId="4760343351f3e6f7" providerId="LiveId" clId="{54B403A2-ABA2-4108-9AEE-5144727635EE}" dt="2024-05-22T13:02:51.700" v="691" actId="47"/>
        <pc:sldMkLst>
          <pc:docMk/>
          <pc:sldMk cId="56070206" sldId="438"/>
        </pc:sldMkLst>
      </pc:sldChg>
      <pc:sldChg chg="del">
        <pc:chgData name="Abdourahmane DIALLO" userId="4760343351f3e6f7" providerId="LiveId" clId="{54B403A2-ABA2-4108-9AEE-5144727635EE}" dt="2024-05-22T13:02:51.700" v="691" actId="47"/>
        <pc:sldMkLst>
          <pc:docMk/>
          <pc:sldMk cId="1933002061" sldId="440"/>
        </pc:sldMkLst>
      </pc:sldChg>
      <pc:sldChg chg="addSp delSp modSp mod ord">
        <pc:chgData name="Abdourahmane DIALLO" userId="4760343351f3e6f7" providerId="LiveId" clId="{54B403A2-ABA2-4108-9AEE-5144727635EE}" dt="2024-05-22T21:47:59.101" v="3337" actId="20577"/>
        <pc:sldMkLst>
          <pc:docMk/>
          <pc:sldMk cId="260849624" sldId="441"/>
        </pc:sldMkLst>
        <pc:spChg chg="mod">
          <ac:chgData name="Abdourahmane DIALLO" userId="4760343351f3e6f7" providerId="LiveId" clId="{54B403A2-ABA2-4108-9AEE-5144727635EE}" dt="2024-05-22T13:01:27.621" v="688" actId="1036"/>
          <ac:spMkLst>
            <pc:docMk/>
            <pc:sldMk cId="260849624" sldId="441"/>
            <ac:spMk id="4" creationId="{B22C6D6B-D94E-7D4D-E2D1-53AEF7681D64}"/>
          </ac:spMkLst>
        </pc:spChg>
        <pc:spChg chg="mod">
          <ac:chgData name="Abdourahmane DIALLO" userId="4760343351f3e6f7" providerId="LiveId" clId="{54B403A2-ABA2-4108-9AEE-5144727635EE}" dt="2024-05-22T13:01:27.621" v="688" actId="1036"/>
          <ac:spMkLst>
            <pc:docMk/>
            <pc:sldMk cId="260849624" sldId="441"/>
            <ac:spMk id="8" creationId="{536605FC-A30B-9DB5-D9F4-E40A15D5ECFD}"/>
          </ac:spMkLst>
        </pc:spChg>
        <pc:spChg chg="mod">
          <ac:chgData name="Abdourahmane DIALLO" userId="4760343351f3e6f7" providerId="LiveId" clId="{54B403A2-ABA2-4108-9AEE-5144727635EE}" dt="2024-05-22T13:01:27.621" v="688" actId="1036"/>
          <ac:spMkLst>
            <pc:docMk/>
            <pc:sldMk cId="260849624" sldId="441"/>
            <ac:spMk id="12" creationId="{8B6BC552-4990-E9AF-1AFF-D31C430FCD81}"/>
          </ac:spMkLst>
        </pc:spChg>
        <pc:spChg chg="add mod">
          <ac:chgData name="Abdourahmane DIALLO" userId="4760343351f3e6f7" providerId="LiveId" clId="{54B403A2-ABA2-4108-9AEE-5144727635EE}" dt="2024-05-22T13:01:27.621" v="688" actId="1036"/>
          <ac:spMkLst>
            <pc:docMk/>
            <pc:sldMk cId="260849624" sldId="441"/>
            <ac:spMk id="14" creationId="{73E35483-D1FF-879F-2A2A-FAF8A6FFAEEB}"/>
          </ac:spMkLst>
        </pc:spChg>
        <pc:spChg chg="mod">
          <ac:chgData name="Abdourahmane DIALLO" userId="4760343351f3e6f7" providerId="LiveId" clId="{54B403A2-ABA2-4108-9AEE-5144727635EE}" dt="2024-05-22T13:01:27.621" v="688" actId="1036"/>
          <ac:spMkLst>
            <pc:docMk/>
            <pc:sldMk cId="260849624" sldId="441"/>
            <ac:spMk id="16" creationId="{469F1FEE-1438-2FA1-FBDC-C4AB159E4071}"/>
          </ac:spMkLst>
        </pc:spChg>
        <pc:spChg chg="mod">
          <ac:chgData name="Abdourahmane DIALLO" userId="4760343351f3e6f7" providerId="LiveId" clId="{54B403A2-ABA2-4108-9AEE-5144727635EE}" dt="2024-05-22T13:16:17.484" v="883" actId="20577"/>
          <ac:spMkLst>
            <pc:docMk/>
            <pc:sldMk cId="260849624" sldId="441"/>
            <ac:spMk id="20" creationId="{6A775AE8-A34D-8931-183D-172F5497B4C3}"/>
          </ac:spMkLst>
        </pc:spChg>
        <pc:spChg chg="mod">
          <ac:chgData name="Abdourahmane DIALLO" userId="4760343351f3e6f7" providerId="LiveId" clId="{54B403A2-ABA2-4108-9AEE-5144727635EE}" dt="2024-05-22T13:16:09.690" v="879" actId="20577"/>
          <ac:spMkLst>
            <pc:docMk/>
            <pc:sldMk cId="260849624" sldId="441"/>
            <ac:spMk id="24" creationId="{F3AE5FA1-78E8-12A0-EE76-DCD25765FAA1}"/>
          </ac:spMkLst>
        </pc:spChg>
        <pc:spChg chg="mod">
          <ac:chgData name="Abdourahmane DIALLO" userId="4760343351f3e6f7" providerId="LiveId" clId="{54B403A2-ABA2-4108-9AEE-5144727635EE}" dt="2024-05-22T13:01:27.621" v="688" actId="1036"/>
          <ac:spMkLst>
            <pc:docMk/>
            <pc:sldMk cId="260849624" sldId="441"/>
            <ac:spMk id="29" creationId="{D1FF874A-D6C7-52E0-AC3B-4503ACCB3566}"/>
          </ac:spMkLst>
        </pc:spChg>
        <pc:spChg chg="mod">
          <ac:chgData name="Abdourahmane DIALLO" userId="4760343351f3e6f7" providerId="LiveId" clId="{54B403A2-ABA2-4108-9AEE-5144727635EE}" dt="2024-05-22T13:01:27.621" v="688" actId="1036"/>
          <ac:spMkLst>
            <pc:docMk/>
            <pc:sldMk cId="260849624" sldId="441"/>
            <ac:spMk id="32" creationId="{6A019A29-03E9-3BF6-E8AD-FFD71F349B38}"/>
          </ac:spMkLst>
        </pc:spChg>
        <pc:spChg chg="add mod">
          <ac:chgData name="Abdourahmane DIALLO" userId="4760343351f3e6f7" providerId="LiveId" clId="{54B403A2-ABA2-4108-9AEE-5144727635EE}" dt="2024-05-22T13:01:27.621" v="688" actId="1036"/>
          <ac:spMkLst>
            <pc:docMk/>
            <pc:sldMk cId="260849624" sldId="441"/>
            <ac:spMk id="41" creationId="{B46115D1-40F7-DC2E-9528-E9D2FA8741B1}"/>
          </ac:spMkLst>
        </pc:spChg>
        <pc:spChg chg="add mod">
          <ac:chgData name="Abdourahmane DIALLO" userId="4760343351f3e6f7" providerId="LiveId" clId="{54B403A2-ABA2-4108-9AEE-5144727635EE}" dt="2024-05-22T13:01:27.621" v="688" actId="1036"/>
          <ac:spMkLst>
            <pc:docMk/>
            <pc:sldMk cId="260849624" sldId="441"/>
            <ac:spMk id="42" creationId="{C91702D2-687F-E156-A565-D38D5376C2A8}"/>
          </ac:spMkLst>
        </pc:spChg>
        <pc:spChg chg="mod">
          <ac:chgData name="Abdourahmane DIALLO" userId="4760343351f3e6f7" providerId="LiveId" clId="{54B403A2-ABA2-4108-9AEE-5144727635EE}" dt="2024-05-22T13:01:27.621" v="688" actId="1036"/>
          <ac:spMkLst>
            <pc:docMk/>
            <pc:sldMk cId="260849624" sldId="441"/>
            <ac:spMk id="48" creationId="{E09F3107-34D1-870C-087E-540C854590F6}"/>
          </ac:spMkLst>
        </pc:spChg>
        <pc:spChg chg="add mod">
          <ac:chgData name="Abdourahmane DIALLO" userId="4760343351f3e6f7" providerId="LiveId" clId="{54B403A2-ABA2-4108-9AEE-5144727635EE}" dt="2024-05-22T21:08:01.593" v="3197"/>
          <ac:spMkLst>
            <pc:docMk/>
            <pc:sldMk cId="260849624" sldId="441"/>
            <ac:spMk id="51" creationId="{60F97319-4B62-DFD6-E38E-84DF86A1C223}"/>
          </ac:spMkLst>
        </pc:spChg>
        <pc:spChg chg="add mod">
          <ac:chgData name="Abdourahmane DIALLO" userId="4760343351f3e6f7" providerId="LiveId" clId="{54B403A2-ABA2-4108-9AEE-5144727635EE}" dt="2024-05-22T13:00:49.621" v="670"/>
          <ac:spMkLst>
            <pc:docMk/>
            <pc:sldMk cId="260849624" sldId="441"/>
            <ac:spMk id="52" creationId="{133C9195-246A-EB1D-2946-1419F57033E1}"/>
          </ac:spMkLst>
        </pc:spChg>
        <pc:spChg chg="add mod">
          <ac:chgData name="Abdourahmane DIALLO" userId="4760343351f3e6f7" providerId="LiveId" clId="{54B403A2-ABA2-4108-9AEE-5144727635EE}" dt="2024-05-22T21:47:59.101" v="3337" actId="20577"/>
          <ac:spMkLst>
            <pc:docMk/>
            <pc:sldMk cId="260849624" sldId="441"/>
            <ac:spMk id="53" creationId="{891E61A7-9EAA-1059-3F99-2C2CE2B1CBC7}"/>
          </ac:spMkLst>
        </pc:spChg>
        <pc:grpChg chg="mod">
          <ac:chgData name="Abdourahmane DIALLO" userId="4760343351f3e6f7" providerId="LiveId" clId="{54B403A2-ABA2-4108-9AEE-5144727635EE}" dt="2024-05-22T13:01:27.621" v="688" actId="1036"/>
          <ac:grpSpMkLst>
            <pc:docMk/>
            <pc:sldMk cId="260849624" sldId="441"/>
            <ac:grpSpMk id="3" creationId="{3FB5DAB1-41F6-A752-9A64-4D99F6943F51}"/>
          </ac:grpSpMkLst>
        </pc:grpChg>
        <pc:grpChg chg="mod">
          <ac:chgData name="Abdourahmane DIALLO" userId="4760343351f3e6f7" providerId="LiveId" clId="{54B403A2-ABA2-4108-9AEE-5144727635EE}" dt="2024-05-22T13:01:27.621" v="688" actId="1036"/>
          <ac:grpSpMkLst>
            <pc:docMk/>
            <pc:sldMk cId="260849624" sldId="441"/>
            <ac:grpSpMk id="7" creationId="{7FF98BFC-D683-247F-3F5D-47F239141EB1}"/>
          </ac:grpSpMkLst>
        </pc:grpChg>
        <pc:grpChg chg="mod">
          <ac:chgData name="Abdourahmane DIALLO" userId="4760343351f3e6f7" providerId="LiveId" clId="{54B403A2-ABA2-4108-9AEE-5144727635EE}" dt="2024-05-22T13:01:27.621" v="688" actId="1036"/>
          <ac:grpSpMkLst>
            <pc:docMk/>
            <pc:sldMk cId="260849624" sldId="441"/>
            <ac:grpSpMk id="11" creationId="{5BC8E697-676D-23A0-D8AB-6B8EC8C503B0}"/>
          </ac:grpSpMkLst>
        </pc:grpChg>
        <pc:grpChg chg="mod">
          <ac:chgData name="Abdourahmane DIALLO" userId="4760343351f3e6f7" providerId="LiveId" clId="{54B403A2-ABA2-4108-9AEE-5144727635EE}" dt="2024-05-22T13:01:27.621" v="688" actId="1036"/>
          <ac:grpSpMkLst>
            <pc:docMk/>
            <pc:sldMk cId="260849624" sldId="441"/>
            <ac:grpSpMk id="15" creationId="{EB417A67-2119-7F2C-23E4-C72C121C6746}"/>
          </ac:grpSpMkLst>
        </pc:grpChg>
        <pc:grpChg chg="mod">
          <ac:chgData name="Abdourahmane DIALLO" userId="4760343351f3e6f7" providerId="LiveId" clId="{54B403A2-ABA2-4108-9AEE-5144727635EE}" dt="2024-05-22T13:01:27.621" v="688" actId="1036"/>
          <ac:grpSpMkLst>
            <pc:docMk/>
            <pc:sldMk cId="260849624" sldId="441"/>
            <ac:grpSpMk id="19" creationId="{30E1B65E-B15B-8825-2CA3-A359598FC815}"/>
          </ac:grpSpMkLst>
        </pc:grpChg>
        <pc:grpChg chg="mod">
          <ac:chgData name="Abdourahmane DIALLO" userId="4760343351f3e6f7" providerId="LiveId" clId="{54B403A2-ABA2-4108-9AEE-5144727635EE}" dt="2024-05-22T13:01:27.621" v="688" actId="1036"/>
          <ac:grpSpMkLst>
            <pc:docMk/>
            <pc:sldMk cId="260849624" sldId="441"/>
            <ac:grpSpMk id="23" creationId="{7335B9F6-5BCC-514B-1040-7CF8583D1115}"/>
          </ac:grpSpMkLst>
        </pc:grpChg>
        <pc:grpChg chg="mod">
          <ac:chgData name="Abdourahmane DIALLO" userId="4760343351f3e6f7" providerId="LiveId" clId="{54B403A2-ABA2-4108-9AEE-5144727635EE}" dt="2024-05-22T13:01:27.621" v="688" actId="1036"/>
          <ac:grpSpMkLst>
            <pc:docMk/>
            <pc:sldMk cId="260849624" sldId="441"/>
            <ac:grpSpMk id="26" creationId="{962D3DAD-CB04-AE9F-B405-072319A4E98A}"/>
          </ac:grpSpMkLst>
        </pc:grpChg>
        <pc:grpChg chg="mod">
          <ac:chgData name="Abdourahmane DIALLO" userId="4760343351f3e6f7" providerId="LiveId" clId="{54B403A2-ABA2-4108-9AEE-5144727635EE}" dt="2024-05-22T13:01:27.621" v="688" actId="1036"/>
          <ac:grpSpMkLst>
            <pc:docMk/>
            <pc:sldMk cId="260849624" sldId="441"/>
            <ac:grpSpMk id="31" creationId="{066CA827-2925-BF3E-0008-49B9DFF3A054}"/>
          </ac:grpSpMkLst>
        </pc:grpChg>
        <pc:grpChg chg="mod">
          <ac:chgData name="Abdourahmane DIALLO" userId="4760343351f3e6f7" providerId="LiveId" clId="{54B403A2-ABA2-4108-9AEE-5144727635EE}" dt="2024-05-22T13:01:27.621" v="688" actId="1036"/>
          <ac:grpSpMkLst>
            <pc:docMk/>
            <pc:sldMk cId="260849624" sldId="441"/>
            <ac:grpSpMk id="34" creationId="{FCCF0E1F-CB3A-2A63-627E-DB0516F9C60C}"/>
          </ac:grpSpMkLst>
        </pc:grpChg>
        <pc:grpChg chg="add mod">
          <ac:chgData name="Abdourahmane DIALLO" userId="4760343351f3e6f7" providerId="LiveId" clId="{54B403A2-ABA2-4108-9AEE-5144727635EE}" dt="2024-05-22T13:01:27.621" v="688" actId="1036"/>
          <ac:grpSpMkLst>
            <pc:docMk/>
            <pc:sldMk cId="260849624" sldId="441"/>
            <ac:grpSpMk id="44" creationId="{2AB87344-F67F-C9B9-A499-E4FDD5AFDF69}"/>
          </ac:grpSpMkLst>
        </pc:grpChg>
        <pc:grpChg chg="add mod">
          <ac:chgData name="Abdourahmane DIALLO" userId="4760343351f3e6f7" providerId="LiveId" clId="{54B403A2-ABA2-4108-9AEE-5144727635EE}" dt="2024-05-22T13:01:27.621" v="688" actId="1036"/>
          <ac:grpSpMkLst>
            <pc:docMk/>
            <pc:sldMk cId="260849624" sldId="441"/>
            <ac:grpSpMk id="45" creationId="{82A1B129-13BD-5A70-4F2C-604D0563E4A8}"/>
          </ac:grpSpMkLst>
        </pc:grpChg>
        <pc:grpChg chg="add mod">
          <ac:chgData name="Abdourahmane DIALLO" userId="4760343351f3e6f7" providerId="LiveId" clId="{54B403A2-ABA2-4108-9AEE-5144727635EE}" dt="2024-05-22T13:01:27.621" v="688" actId="1036"/>
          <ac:grpSpMkLst>
            <pc:docMk/>
            <pc:sldMk cId="260849624" sldId="441"/>
            <ac:grpSpMk id="46" creationId="{930D7539-E66D-1F1B-9DA6-68F231327BEE}"/>
          </ac:grpSpMkLst>
        </pc:grpChg>
        <pc:grpChg chg="add mod">
          <ac:chgData name="Abdourahmane DIALLO" userId="4760343351f3e6f7" providerId="LiveId" clId="{54B403A2-ABA2-4108-9AEE-5144727635EE}" dt="2024-05-22T13:01:27.621" v="688" actId="1036"/>
          <ac:grpSpMkLst>
            <pc:docMk/>
            <pc:sldMk cId="260849624" sldId="441"/>
            <ac:grpSpMk id="47" creationId="{8D66B1F9-4B1B-4947-83E7-FFE895DE50FE}"/>
          </ac:grpSpMkLst>
        </pc:grpChg>
        <pc:grpChg chg="add mod">
          <ac:chgData name="Abdourahmane DIALLO" userId="4760343351f3e6f7" providerId="LiveId" clId="{54B403A2-ABA2-4108-9AEE-5144727635EE}" dt="2024-05-22T13:16:02.200" v="877" actId="1076"/>
          <ac:grpSpMkLst>
            <pc:docMk/>
            <pc:sldMk cId="260849624" sldId="441"/>
            <ac:grpSpMk id="49" creationId="{26EAF95E-FD20-62D2-A5B8-01B9CBB0E7BE}"/>
          </ac:grpSpMkLst>
        </pc:grpChg>
        <pc:grpChg chg="add mod">
          <ac:chgData name="Abdourahmane DIALLO" userId="4760343351f3e6f7" providerId="LiveId" clId="{54B403A2-ABA2-4108-9AEE-5144727635EE}" dt="2024-05-22T13:15:51.540" v="856" actId="1037"/>
          <ac:grpSpMkLst>
            <pc:docMk/>
            <pc:sldMk cId="260849624" sldId="441"/>
            <ac:grpSpMk id="50" creationId="{5C61307E-466E-F430-E75B-00170314426C}"/>
          </ac:grpSpMkLst>
        </pc:grpChg>
        <pc:picChg chg="mod">
          <ac:chgData name="Abdourahmane DIALLO" userId="4760343351f3e6f7" providerId="LiveId" clId="{54B403A2-ABA2-4108-9AEE-5144727635EE}" dt="2024-05-22T13:01:27.621" v="688" actId="1036"/>
          <ac:picMkLst>
            <pc:docMk/>
            <pc:sldMk cId="260849624" sldId="441"/>
            <ac:picMk id="5" creationId="{ADE73AA2-49A8-B203-6A7F-D4890849DD2E}"/>
          </ac:picMkLst>
        </pc:picChg>
        <pc:picChg chg="mod">
          <ac:chgData name="Abdourahmane DIALLO" userId="4760343351f3e6f7" providerId="LiveId" clId="{54B403A2-ABA2-4108-9AEE-5144727635EE}" dt="2024-05-22T13:01:27.621" v="688" actId="1036"/>
          <ac:picMkLst>
            <pc:docMk/>
            <pc:sldMk cId="260849624" sldId="441"/>
            <ac:picMk id="9" creationId="{B6948AFC-6B29-3C7D-EE8E-E1BDADE0AAFB}"/>
          </ac:picMkLst>
        </pc:picChg>
        <pc:picChg chg="mod">
          <ac:chgData name="Abdourahmane DIALLO" userId="4760343351f3e6f7" providerId="LiveId" clId="{54B403A2-ABA2-4108-9AEE-5144727635EE}" dt="2024-05-22T13:01:27.621" v="688" actId="1036"/>
          <ac:picMkLst>
            <pc:docMk/>
            <pc:sldMk cId="260849624" sldId="441"/>
            <ac:picMk id="13" creationId="{5724A566-F97A-5BB4-1A10-796FE5AC164F}"/>
          </ac:picMkLst>
        </pc:picChg>
        <pc:picChg chg="mod">
          <ac:chgData name="Abdourahmane DIALLO" userId="4760343351f3e6f7" providerId="LiveId" clId="{54B403A2-ABA2-4108-9AEE-5144727635EE}" dt="2024-05-22T13:01:27.621" v="688" actId="1036"/>
          <ac:picMkLst>
            <pc:docMk/>
            <pc:sldMk cId="260849624" sldId="441"/>
            <ac:picMk id="17" creationId="{6D083EB6-7AFE-9961-0FE5-7D37FA00E35D}"/>
          </ac:picMkLst>
        </pc:picChg>
        <pc:picChg chg="mod">
          <ac:chgData name="Abdourahmane DIALLO" userId="4760343351f3e6f7" providerId="LiveId" clId="{54B403A2-ABA2-4108-9AEE-5144727635EE}" dt="2024-05-22T13:01:27.621" v="688" actId="1036"/>
          <ac:picMkLst>
            <pc:docMk/>
            <pc:sldMk cId="260849624" sldId="441"/>
            <ac:picMk id="21" creationId="{9F3D9FBC-49DF-06E1-98FB-410C65663393}"/>
          </ac:picMkLst>
        </pc:picChg>
        <pc:picChg chg="mod">
          <ac:chgData name="Abdourahmane DIALLO" userId="4760343351f3e6f7" providerId="LiveId" clId="{54B403A2-ABA2-4108-9AEE-5144727635EE}" dt="2024-05-22T13:01:27.621" v="688" actId="1036"/>
          <ac:picMkLst>
            <pc:docMk/>
            <pc:sldMk cId="260849624" sldId="441"/>
            <ac:picMk id="25" creationId="{D0CEA972-6A26-53ED-D8E7-55B00F74F72B}"/>
          </ac:picMkLst>
        </pc:picChg>
        <pc:picChg chg="mod">
          <ac:chgData name="Abdourahmane DIALLO" userId="4760343351f3e6f7" providerId="LiveId" clId="{54B403A2-ABA2-4108-9AEE-5144727635EE}" dt="2024-05-22T13:01:27.621" v="688" actId="1036"/>
          <ac:picMkLst>
            <pc:docMk/>
            <pc:sldMk cId="260849624" sldId="441"/>
            <ac:picMk id="27" creationId="{57B0A12F-1D99-A7F7-69EB-27C591695259}"/>
          </ac:picMkLst>
        </pc:picChg>
        <pc:picChg chg="mod">
          <ac:chgData name="Abdourahmane DIALLO" userId="4760343351f3e6f7" providerId="LiveId" clId="{54B403A2-ABA2-4108-9AEE-5144727635EE}" dt="2024-05-22T13:01:27.621" v="688" actId="1036"/>
          <ac:picMkLst>
            <pc:docMk/>
            <pc:sldMk cId="260849624" sldId="441"/>
            <ac:picMk id="28" creationId="{8148E543-5F90-F7A9-EB36-CF2D36DD5588}"/>
          </ac:picMkLst>
        </pc:picChg>
        <pc:picChg chg="mod">
          <ac:chgData name="Abdourahmane DIALLO" userId="4760343351f3e6f7" providerId="LiveId" clId="{54B403A2-ABA2-4108-9AEE-5144727635EE}" dt="2024-05-22T13:01:27.621" v="688" actId="1036"/>
          <ac:picMkLst>
            <pc:docMk/>
            <pc:sldMk cId="260849624" sldId="441"/>
            <ac:picMk id="35" creationId="{979B6969-C120-804D-1272-159294C1B293}"/>
          </ac:picMkLst>
        </pc:picChg>
        <pc:picChg chg="mod">
          <ac:chgData name="Abdourahmane DIALLO" userId="4760343351f3e6f7" providerId="LiveId" clId="{54B403A2-ABA2-4108-9AEE-5144727635EE}" dt="2024-05-22T13:01:27.621" v="688" actId="1036"/>
          <ac:picMkLst>
            <pc:docMk/>
            <pc:sldMk cId="260849624" sldId="441"/>
            <ac:picMk id="36" creationId="{DA574150-A848-CCC3-C519-236F583E101E}"/>
          </ac:picMkLst>
        </pc:picChg>
        <pc:picChg chg="mod">
          <ac:chgData name="Abdourahmane DIALLO" userId="4760343351f3e6f7" providerId="LiveId" clId="{54B403A2-ABA2-4108-9AEE-5144727635EE}" dt="2024-05-22T13:01:27.621" v="688" actId="1036"/>
          <ac:picMkLst>
            <pc:docMk/>
            <pc:sldMk cId="260849624" sldId="441"/>
            <ac:picMk id="37" creationId="{F838252D-801B-DE39-2ABB-C810CEFD3502}"/>
          </ac:picMkLst>
        </pc:picChg>
        <pc:picChg chg="mod">
          <ac:chgData name="Abdourahmane DIALLO" userId="4760343351f3e6f7" providerId="LiveId" clId="{54B403A2-ABA2-4108-9AEE-5144727635EE}" dt="2024-05-22T13:01:27.621" v="688" actId="1036"/>
          <ac:picMkLst>
            <pc:docMk/>
            <pc:sldMk cId="260849624" sldId="441"/>
            <ac:picMk id="38" creationId="{40B9BA2C-96A1-8213-EA03-CCD1F299E0CB}"/>
          </ac:picMkLst>
        </pc:picChg>
        <pc:picChg chg="mod">
          <ac:chgData name="Abdourahmane DIALLO" userId="4760343351f3e6f7" providerId="LiveId" clId="{54B403A2-ABA2-4108-9AEE-5144727635EE}" dt="2024-05-22T13:01:27.621" v="688" actId="1036"/>
          <ac:picMkLst>
            <pc:docMk/>
            <pc:sldMk cId="260849624" sldId="441"/>
            <ac:picMk id="39" creationId="{1ED07542-A29E-870A-78CB-17D568F054E0}"/>
          </ac:picMkLst>
        </pc:picChg>
        <pc:picChg chg="add del mod">
          <ac:chgData name="Abdourahmane DIALLO" userId="4760343351f3e6f7" providerId="LiveId" clId="{54B403A2-ABA2-4108-9AEE-5144727635EE}" dt="2024-05-22T13:00:55.063" v="671" actId="478"/>
          <ac:picMkLst>
            <pc:docMk/>
            <pc:sldMk cId="260849624" sldId="441"/>
            <ac:picMk id="43" creationId="{B8A1E730-6DAE-4B20-EF23-2D6C69AAE1D9}"/>
          </ac:picMkLst>
        </pc:picChg>
        <pc:cxnChg chg="mod">
          <ac:chgData name="Abdourahmane DIALLO" userId="4760343351f3e6f7" providerId="LiveId" clId="{54B403A2-ABA2-4108-9AEE-5144727635EE}" dt="2024-05-22T13:01:27.621" v="688" actId="1036"/>
          <ac:cxnSpMkLst>
            <pc:docMk/>
            <pc:sldMk cId="260849624" sldId="441"/>
            <ac:cxnSpMk id="6" creationId="{4E15C88C-B80A-3304-F337-08F8629BD31F}"/>
          </ac:cxnSpMkLst>
        </pc:cxnChg>
        <pc:cxnChg chg="mod">
          <ac:chgData name="Abdourahmane DIALLO" userId="4760343351f3e6f7" providerId="LiveId" clId="{54B403A2-ABA2-4108-9AEE-5144727635EE}" dt="2024-05-22T13:01:27.621" v="688" actId="1036"/>
          <ac:cxnSpMkLst>
            <pc:docMk/>
            <pc:sldMk cId="260849624" sldId="441"/>
            <ac:cxnSpMk id="10" creationId="{C82C99F6-1AF9-ADA4-0F8C-93122696D967}"/>
          </ac:cxnSpMkLst>
        </pc:cxnChg>
        <pc:cxnChg chg="add mod">
          <ac:chgData name="Abdourahmane DIALLO" userId="4760343351f3e6f7" providerId="LiveId" clId="{54B403A2-ABA2-4108-9AEE-5144727635EE}" dt="2024-05-22T13:01:27.621" v="688" actId="1036"/>
          <ac:cxnSpMkLst>
            <pc:docMk/>
            <pc:sldMk cId="260849624" sldId="441"/>
            <ac:cxnSpMk id="18" creationId="{85C5EB6A-9DD9-43B9-65D2-D6582E59D2CC}"/>
          </ac:cxnSpMkLst>
        </pc:cxnChg>
        <pc:cxnChg chg="del">
          <ac:chgData name="Abdourahmane DIALLO" userId="4760343351f3e6f7" providerId="LiveId" clId="{54B403A2-ABA2-4108-9AEE-5144727635EE}" dt="2024-05-22T12:49:10.045" v="517" actId="21"/>
          <ac:cxnSpMkLst>
            <pc:docMk/>
            <pc:sldMk cId="260849624" sldId="441"/>
            <ac:cxnSpMk id="22" creationId="{12477F2C-1C16-9325-6B8F-5DDC33228DAE}"/>
          </ac:cxnSpMkLst>
        </pc:cxnChg>
        <pc:cxnChg chg="add mod">
          <ac:chgData name="Abdourahmane DIALLO" userId="4760343351f3e6f7" providerId="LiveId" clId="{54B403A2-ABA2-4108-9AEE-5144727635EE}" dt="2024-05-22T13:01:27.621" v="688" actId="1036"/>
          <ac:cxnSpMkLst>
            <pc:docMk/>
            <pc:sldMk cId="260849624" sldId="441"/>
            <ac:cxnSpMk id="30" creationId="{12477F2C-1C16-9325-6B8F-5DDC33228DAE}"/>
          </ac:cxnSpMkLst>
        </pc:cxnChg>
        <pc:cxnChg chg="del">
          <ac:chgData name="Abdourahmane DIALLO" userId="4760343351f3e6f7" providerId="LiveId" clId="{54B403A2-ABA2-4108-9AEE-5144727635EE}" dt="2024-05-22T12:48:53.181" v="513" actId="478"/>
          <ac:cxnSpMkLst>
            <pc:docMk/>
            <pc:sldMk cId="260849624" sldId="441"/>
            <ac:cxnSpMk id="33" creationId="{95A56826-8FF3-7894-C6FF-337B2DB2A9DF}"/>
          </ac:cxnSpMkLst>
        </pc:cxnChg>
        <pc:cxnChg chg="add mod">
          <ac:chgData name="Abdourahmane DIALLO" userId="4760343351f3e6f7" providerId="LiveId" clId="{54B403A2-ABA2-4108-9AEE-5144727635EE}" dt="2024-05-22T13:01:27.621" v="688" actId="1036"/>
          <ac:cxnSpMkLst>
            <pc:docMk/>
            <pc:sldMk cId="260849624" sldId="441"/>
            <ac:cxnSpMk id="40" creationId="{D2C69B8D-EB5A-D98B-3673-D876DD779B77}"/>
          </ac:cxnSpMkLst>
        </pc:cxnChg>
      </pc:sldChg>
      <pc:sldChg chg="addSp delSp modSp add mod modNotesTx">
        <pc:chgData name="Abdourahmane DIALLO" userId="4760343351f3e6f7" providerId="LiveId" clId="{54B403A2-ABA2-4108-9AEE-5144727635EE}" dt="2024-05-26T07:20:17.614" v="9620" actId="14100"/>
        <pc:sldMkLst>
          <pc:docMk/>
          <pc:sldMk cId="1585250701" sldId="442"/>
        </pc:sldMkLst>
        <pc:spChg chg="add del mod">
          <ac:chgData name="Abdourahmane DIALLO" userId="4760343351f3e6f7" providerId="LiveId" clId="{54B403A2-ABA2-4108-9AEE-5144727635EE}" dt="2024-05-23T14:58:20.446" v="6676" actId="478"/>
          <ac:spMkLst>
            <pc:docMk/>
            <pc:sldMk cId="1585250701" sldId="442"/>
            <ac:spMk id="2" creationId="{5A7CB990-89BF-05BE-C2F0-63D24D6AC9EE}"/>
          </ac:spMkLst>
        </pc:spChg>
        <pc:spChg chg="mod">
          <ac:chgData name="Abdourahmane DIALLO" userId="4760343351f3e6f7" providerId="LiveId" clId="{54B403A2-ABA2-4108-9AEE-5144727635EE}" dt="2024-05-23T10:01:43.159" v="4698" actId="2711"/>
          <ac:spMkLst>
            <pc:docMk/>
            <pc:sldMk cId="1585250701" sldId="442"/>
            <ac:spMk id="3" creationId="{00000000-0000-0000-0000-000000000000}"/>
          </ac:spMkLst>
        </pc:spChg>
        <pc:spChg chg="add mod">
          <ac:chgData name="Abdourahmane DIALLO" userId="4760343351f3e6f7" providerId="LiveId" clId="{54B403A2-ABA2-4108-9AEE-5144727635EE}" dt="2024-05-23T07:24:26.031" v="3707"/>
          <ac:spMkLst>
            <pc:docMk/>
            <pc:sldMk cId="1585250701" sldId="442"/>
            <ac:spMk id="5" creationId="{3A2A2912-E0A3-F1EC-E710-C212397C0C43}"/>
          </ac:spMkLst>
        </pc:spChg>
        <pc:spChg chg="add mod">
          <ac:chgData name="Abdourahmane DIALLO" userId="4760343351f3e6f7" providerId="LiveId" clId="{54B403A2-ABA2-4108-9AEE-5144727635EE}" dt="2024-05-23T07:24:26.031" v="3707"/>
          <ac:spMkLst>
            <pc:docMk/>
            <pc:sldMk cId="1585250701" sldId="442"/>
            <ac:spMk id="6" creationId="{401378EF-B7E6-54AF-C20F-E442C0163900}"/>
          </ac:spMkLst>
        </pc:spChg>
        <pc:spChg chg="del mod">
          <ac:chgData name="Abdourahmane DIALLO" userId="4760343351f3e6f7" providerId="LiveId" clId="{54B403A2-ABA2-4108-9AEE-5144727635EE}" dt="2024-05-23T07:22:52.927" v="3688" actId="478"/>
          <ac:spMkLst>
            <pc:docMk/>
            <pc:sldMk cId="1585250701" sldId="442"/>
            <ac:spMk id="8" creationId="{0C6AF160-E4C3-3421-D4F4-1EB4ABC375E5}"/>
          </ac:spMkLst>
        </pc:spChg>
        <pc:spChg chg="add del">
          <ac:chgData name="Abdourahmane DIALLO" userId="4760343351f3e6f7" providerId="LiveId" clId="{54B403A2-ABA2-4108-9AEE-5144727635EE}" dt="2024-05-23T07:24:30.291" v="3710" actId="22"/>
          <ac:spMkLst>
            <pc:docMk/>
            <pc:sldMk cId="1585250701" sldId="442"/>
            <ac:spMk id="12" creationId="{86C7A60D-78EC-17ED-CE34-EFCE0E60D91E}"/>
          </ac:spMkLst>
        </pc:spChg>
        <pc:spChg chg="add del mod">
          <ac:chgData name="Abdourahmane DIALLO" userId="4760343351f3e6f7" providerId="LiveId" clId="{54B403A2-ABA2-4108-9AEE-5144727635EE}" dt="2024-05-22T21:09:10.178" v="3200" actId="478"/>
          <ac:spMkLst>
            <pc:docMk/>
            <pc:sldMk cId="1585250701" sldId="442"/>
            <ac:spMk id="12" creationId="{C52CEBC4-6CB8-3E58-EC05-8E119FFC01DC}"/>
          </ac:spMkLst>
        </pc:spChg>
        <pc:spChg chg="add del mod">
          <ac:chgData name="Abdourahmane DIALLO" userId="4760343351f3e6f7" providerId="LiveId" clId="{54B403A2-ABA2-4108-9AEE-5144727635EE}" dt="2024-05-23T07:25:07.180" v="3726" actId="478"/>
          <ac:spMkLst>
            <pc:docMk/>
            <pc:sldMk cId="1585250701" sldId="442"/>
            <ac:spMk id="14" creationId="{4E0A9BB0-5E6F-A902-BB7D-FDFC83952A2D}"/>
          </ac:spMkLst>
        </pc:spChg>
        <pc:spChg chg="add del mod">
          <ac:chgData name="Abdourahmane DIALLO" userId="4760343351f3e6f7" providerId="LiveId" clId="{54B403A2-ABA2-4108-9AEE-5144727635EE}" dt="2024-05-23T07:25:04.979" v="3725" actId="478"/>
          <ac:spMkLst>
            <pc:docMk/>
            <pc:sldMk cId="1585250701" sldId="442"/>
            <ac:spMk id="15" creationId="{AF00410C-6195-3581-6D4C-49BC9C2E4D76}"/>
          </ac:spMkLst>
        </pc:spChg>
        <pc:spChg chg="add mod">
          <ac:chgData name="Abdourahmane DIALLO" userId="4760343351f3e6f7" providerId="LiveId" clId="{54B403A2-ABA2-4108-9AEE-5144727635EE}" dt="2024-05-26T07:20:10.137" v="9618" actId="1076"/>
          <ac:spMkLst>
            <pc:docMk/>
            <pc:sldMk cId="1585250701" sldId="442"/>
            <ac:spMk id="18" creationId="{A1B97512-4C1B-777F-F65C-FDC2AC852669}"/>
          </ac:spMkLst>
        </pc:spChg>
        <pc:spChg chg="add mod">
          <ac:chgData name="Abdourahmane DIALLO" userId="4760343351f3e6f7" providerId="LiveId" clId="{54B403A2-ABA2-4108-9AEE-5144727635EE}" dt="2024-05-23T14:58:05.766" v="6675" actId="20577"/>
          <ac:spMkLst>
            <pc:docMk/>
            <pc:sldMk cId="1585250701" sldId="442"/>
            <ac:spMk id="19" creationId="{5A171A04-D7D7-D333-E977-C8653BC483DF}"/>
          </ac:spMkLst>
        </pc:spChg>
        <pc:spChg chg="mod">
          <ac:chgData name="Abdourahmane DIALLO" userId="4760343351f3e6f7" providerId="LiveId" clId="{54B403A2-ABA2-4108-9AEE-5144727635EE}" dt="2024-05-23T10:01:43.159" v="4698" actId="2711"/>
          <ac:spMkLst>
            <pc:docMk/>
            <pc:sldMk cId="1585250701" sldId="442"/>
            <ac:spMk id="26" creationId="{864C18A0-EFD8-4D60-B0B3-D024B11D0AB0}"/>
          </ac:spMkLst>
        </pc:spChg>
        <pc:grpChg chg="del">
          <ac:chgData name="Abdourahmane DIALLO" userId="4760343351f3e6f7" providerId="LiveId" clId="{54B403A2-ABA2-4108-9AEE-5144727635EE}" dt="2024-05-22T13:11:35.800" v="715" actId="478"/>
          <ac:grpSpMkLst>
            <pc:docMk/>
            <pc:sldMk cId="1585250701" sldId="442"/>
            <ac:grpSpMk id="2" creationId="{8EBAB3CD-65D2-C26C-B2F6-DE1984BBEAB0}"/>
          </ac:grpSpMkLst>
        </pc:grpChg>
        <pc:grpChg chg="add del mod">
          <ac:chgData name="Abdourahmane DIALLO" userId="4760343351f3e6f7" providerId="LiveId" clId="{54B403A2-ABA2-4108-9AEE-5144727635EE}" dt="2024-05-23T07:22:55.245" v="3689" actId="478"/>
          <ac:grpSpMkLst>
            <pc:docMk/>
            <pc:sldMk cId="1585250701" sldId="442"/>
            <ac:grpSpMk id="7" creationId="{99BC0987-D993-2DF6-204D-49D86ED4FAAC}"/>
          </ac:grpSpMkLst>
        </pc:grpChg>
        <pc:graphicFrameChg chg="add mod">
          <ac:chgData name="Abdourahmane DIALLO" userId="4760343351f3e6f7" providerId="LiveId" clId="{54B403A2-ABA2-4108-9AEE-5144727635EE}" dt="2024-05-23T07:24:22.618" v="3706"/>
          <ac:graphicFrameMkLst>
            <pc:docMk/>
            <pc:sldMk cId="1585250701" sldId="442"/>
            <ac:graphicFrameMk id="4" creationId="{1A6CF233-E0F3-B15F-27DE-1E20CC173922}"/>
          </ac:graphicFrameMkLst>
        </pc:graphicFrameChg>
        <pc:graphicFrameChg chg="add del mod">
          <ac:chgData name="Abdourahmane DIALLO" userId="4760343351f3e6f7" providerId="LiveId" clId="{54B403A2-ABA2-4108-9AEE-5144727635EE}" dt="2024-05-23T07:27:43.415" v="3728" actId="478"/>
          <ac:graphicFrameMkLst>
            <pc:docMk/>
            <pc:sldMk cId="1585250701" sldId="442"/>
            <ac:graphicFrameMk id="13" creationId="{EFE13763-AA89-1A76-16D9-1A5A298AA8AF}"/>
          </ac:graphicFrameMkLst>
        </pc:graphicFrameChg>
        <pc:graphicFrameChg chg="add mod">
          <ac:chgData name="Abdourahmane DIALLO" userId="4760343351f3e6f7" providerId="LiveId" clId="{54B403A2-ABA2-4108-9AEE-5144727635EE}" dt="2024-05-23T07:27:45.098" v="3729"/>
          <ac:graphicFrameMkLst>
            <pc:docMk/>
            <pc:sldMk cId="1585250701" sldId="442"/>
            <ac:graphicFrameMk id="16" creationId="{8A78BE60-384B-318D-02E1-B9B190073D44}"/>
          </ac:graphicFrameMkLst>
        </pc:graphicFrameChg>
        <pc:graphicFrameChg chg="add del mod modGraphic">
          <ac:chgData name="Abdourahmane DIALLO" userId="4760343351f3e6f7" providerId="LiveId" clId="{54B403A2-ABA2-4108-9AEE-5144727635EE}" dt="2024-05-24T09:03:16.170" v="7377" actId="478"/>
          <ac:graphicFrameMkLst>
            <pc:docMk/>
            <pc:sldMk cId="1585250701" sldId="442"/>
            <ac:graphicFrameMk id="17" creationId="{D92136F7-AEDE-5675-6474-481CC2385B86}"/>
          </ac:graphicFrameMkLst>
        </pc:graphicFrameChg>
        <pc:graphicFrameChg chg="add mod">
          <ac:chgData name="Abdourahmane DIALLO" userId="4760343351f3e6f7" providerId="LiveId" clId="{54B403A2-ABA2-4108-9AEE-5144727635EE}" dt="2024-05-24T09:02:02.013" v="7364"/>
          <ac:graphicFrameMkLst>
            <pc:docMk/>
            <pc:sldMk cId="1585250701" sldId="442"/>
            <ac:graphicFrameMk id="20" creationId="{3FF3769E-0E0A-2662-7744-27B64D1CCC1E}"/>
          </ac:graphicFrameMkLst>
        </pc:graphicFrameChg>
        <pc:graphicFrameChg chg="add del mod modGraphic">
          <ac:chgData name="Abdourahmane DIALLO" userId="4760343351f3e6f7" providerId="LiveId" clId="{54B403A2-ABA2-4108-9AEE-5144727635EE}" dt="2024-05-24T09:03:10.038" v="7375" actId="1076"/>
          <ac:graphicFrameMkLst>
            <pc:docMk/>
            <pc:sldMk cId="1585250701" sldId="442"/>
            <ac:graphicFrameMk id="21" creationId="{40BF8763-A8ED-B6E6-55CA-8DAB40A943E1}"/>
          </ac:graphicFrameMkLst>
        </pc:graphicFrameChg>
        <pc:graphicFrameChg chg="add mod">
          <ac:chgData name="Abdourahmane DIALLO" userId="4760343351f3e6f7" providerId="LiveId" clId="{54B403A2-ABA2-4108-9AEE-5144727635EE}" dt="2024-05-24T09:03:17.616" v="7378"/>
          <ac:graphicFrameMkLst>
            <pc:docMk/>
            <pc:sldMk cId="1585250701" sldId="442"/>
            <ac:graphicFrameMk id="22" creationId="{29737E81-76FA-F148-B806-FE8D96B717A0}"/>
          </ac:graphicFrameMkLst>
        </pc:graphicFrameChg>
        <pc:graphicFrameChg chg="add mod modGraphic">
          <ac:chgData name="Abdourahmane DIALLO" userId="4760343351f3e6f7" providerId="LiveId" clId="{54B403A2-ABA2-4108-9AEE-5144727635EE}" dt="2024-05-26T07:19:33.902" v="9617" actId="1076"/>
          <ac:graphicFrameMkLst>
            <pc:docMk/>
            <pc:sldMk cId="1585250701" sldId="442"/>
            <ac:graphicFrameMk id="23" creationId="{C680379B-0E0B-6ABD-FBE8-0287E634842E}"/>
          </ac:graphicFrameMkLst>
        </pc:graphicFrameChg>
        <pc:picChg chg="mod topLvl">
          <ac:chgData name="Abdourahmane DIALLO" userId="4760343351f3e6f7" providerId="LiveId" clId="{54B403A2-ABA2-4108-9AEE-5144727635EE}" dt="2024-05-26T07:20:17.614" v="9620" actId="14100"/>
          <ac:picMkLst>
            <pc:docMk/>
            <pc:sldMk cId="1585250701" sldId="442"/>
            <ac:picMk id="9" creationId="{FF92510B-176B-713D-DB0D-2A384B48EF68}"/>
          </ac:picMkLst>
        </pc:picChg>
        <pc:cxnChg chg="del mod topLvl">
          <ac:chgData name="Abdourahmane DIALLO" userId="4760343351f3e6f7" providerId="LiveId" clId="{54B403A2-ABA2-4108-9AEE-5144727635EE}" dt="2024-05-23T07:22:55.245" v="3689" actId="478"/>
          <ac:cxnSpMkLst>
            <pc:docMk/>
            <pc:sldMk cId="1585250701" sldId="442"/>
            <ac:cxnSpMk id="10" creationId="{04C40923-D54A-F1D7-C39D-B4BBCAE1F152}"/>
          </ac:cxnSpMkLst>
        </pc:cxnChg>
      </pc:sldChg>
      <pc:sldChg chg="addSp delSp modSp add mod modNotesTx">
        <pc:chgData name="Abdourahmane DIALLO" userId="4760343351f3e6f7" providerId="LiveId" clId="{54B403A2-ABA2-4108-9AEE-5144727635EE}" dt="2024-05-25T08:22:44.416" v="8906" actId="478"/>
        <pc:sldMkLst>
          <pc:docMk/>
          <pc:sldMk cId="455812388" sldId="443"/>
        </pc:sldMkLst>
        <pc:spChg chg="mod">
          <ac:chgData name="Abdourahmane DIALLO" userId="4760343351f3e6f7" providerId="LiveId" clId="{54B403A2-ABA2-4108-9AEE-5144727635EE}" dt="2024-05-23T10:02:30.416" v="4706" actId="2711"/>
          <ac:spMkLst>
            <pc:docMk/>
            <pc:sldMk cId="455812388" sldId="443"/>
            <ac:spMk id="3" creationId="{00000000-0000-0000-0000-000000000000}"/>
          </ac:spMkLst>
        </pc:spChg>
        <pc:spChg chg="del mod">
          <ac:chgData name="Abdourahmane DIALLO" userId="4760343351f3e6f7" providerId="LiveId" clId="{54B403A2-ABA2-4108-9AEE-5144727635EE}" dt="2024-05-23T07:34:56.542" v="3828" actId="478"/>
          <ac:spMkLst>
            <pc:docMk/>
            <pc:sldMk cId="455812388" sldId="443"/>
            <ac:spMk id="6" creationId="{6846B5F6-F8C3-0FFF-5DFF-28C5F592CBE7}"/>
          </ac:spMkLst>
        </pc:spChg>
        <pc:spChg chg="add del mod">
          <ac:chgData name="Abdourahmane DIALLO" userId="4760343351f3e6f7" providerId="LiveId" clId="{54B403A2-ABA2-4108-9AEE-5144727635EE}" dt="2024-05-23T15:01:12.053" v="6698" actId="478"/>
          <ac:spMkLst>
            <pc:docMk/>
            <pc:sldMk cId="455812388" sldId="443"/>
            <ac:spMk id="7" creationId="{4B8F8C64-2BD2-7559-5CA3-06D7D8BA544C}"/>
          </ac:spMkLst>
        </pc:spChg>
        <pc:spChg chg="add mod">
          <ac:chgData name="Abdourahmane DIALLO" userId="4760343351f3e6f7" providerId="LiveId" clId="{54B403A2-ABA2-4108-9AEE-5144727635EE}" dt="2024-05-25T08:20:41.196" v="8810" actId="1035"/>
          <ac:spMkLst>
            <pc:docMk/>
            <pc:sldMk cId="455812388" sldId="443"/>
            <ac:spMk id="8" creationId="{CF5CF872-29EA-5828-F0E9-5F139C60ABB3}"/>
          </ac:spMkLst>
        </pc:spChg>
        <pc:spChg chg="add mod">
          <ac:chgData name="Abdourahmane DIALLO" userId="4760343351f3e6f7" providerId="LiveId" clId="{54B403A2-ABA2-4108-9AEE-5144727635EE}" dt="2024-05-23T15:44:57.387" v="7169" actId="20577"/>
          <ac:spMkLst>
            <pc:docMk/>
            <pc:sldMk cId="455812388" sldId="443"/>
            <ac:spMk id="13" creationId="{BC64B6A5-CDC1-6726-39C9-B87DDDA7DBB9}"/>
          </ac:spMkLst>
        </pc:spChg>
        <pc:spChg chg="add mod">
          <ac:chgData name="Abdourahmane DIALLO" userId="4760343351f3e6f7" providerId="LiveId" clId="{54B403A2-ABA2-4108-9AEE-5144727635EE}" dt="2024-05-23T15:42:44.114" v="7159" actId="1038"/>
          <ac:spMkLst>
            <pc:docMk/>
            <pc:sldMk cId="455812388" sldId="443"/>
            <ac:spMk id="15" creationId="{BF7EE4B4-E8B8-E69E-130D-FB034EA2D436}"/>
          </ac:spMkLst>
        </pc:spChg>
        <pc:spChg chg="mod">
          <ac:chgData name="Abdourahmane DIALLO" userId="4760343351f3e6f7" providerId="LiveId" clId="{54B403A2-ABA2-4108-9AEE-5144727635EE}" dt="2024-05-23T10:02:30.416" v="4706" actId="2711"/>
          <ac:spMkLst>
            <pc:docMk/>
            <pc:sldMk cId="455812388" sldId="443"/>
            <ac:spMk id="26" creationId="{864C18A0-EFD8-4D60-B0B3-D024B11D0AB0}"/>
          </ac:spMkLst>
        </pc:spChg>
        <pc:grpChg chg="add mod">
          <ac:chgData name="Abdourahmane DIALLO" userId="4760343351f3e6f7" providerId="LiveId" clId="{54B403A2-ABA2-4108-9AEE-5144727635EE}" dt="2024-05-23T10:02:30.416" v="4706" actId="2711"/>
          <ac:grpSpMkLst>
            <pc:docMk/>
            <pc:sldMk cId="455812388" sldId="443"/>
            <ac:grpSpMk id="2" creationId="{A1C76BD0-DEE9-0CDB-A265-26DDDE1350F9}"/>
          </ac:grpSpMkLst>
        </pc:grpChg>
        <pc:grpChg chg="del">
          <ac:chgData name="Abdourahmane DIALLO" userId="4760343351f3e6f7" providerId="LiveId" clId="{54B403A2-ABA2-4108-9AEE-5144727635EE}" dt="2024-05-22T13:12:10.245" v="719" actId="478"/>
          <ac:grpSpMkLst>
            <pc:docMk/>
            <pc:sldMk cId="455812388" sldId="443"/>
            <ac:grpSpMk id="7" creationId="{99BC0987-D993-2DF6-204D-49D86ED4FAAC}"/>
          </ac:grpSpMkLst>
        </pc:grpChg>
        <pc:picChg chg="mod">
          <ac:chgData name="Abdourahmane DIALLO" userId="4760343351f3e6f7" providerId="LiveId" clId="{54B403A2-ABA2-4108-9AEE-5144727635EE}" dt="2024-05-22T13:12:10.853" v="720"/>
          <ac:picMkLst>
            <pc:docMk/>
            <pc:sldMk cId="455812388" sldId="443"/>
            <ac:picMk id="4" creationId="{B4DC174C-44AE-8EC1-46D0-51B5F2D3C3AF}"/>
          </ac:picMkLst>
        </pc:picChg>
        <pc:picChg chg="mod">
          <ac:chgData name="Abdourahmane DIALLO" userId="4760343351f3e6f7" providerId="LiveId" clId="{54B403A2-ABA2-4108-9AEE-5144727635EE}" dt="2024-05-23T07:35:42.417" v="3842" actId="1076"/>
          <ac:picMkLst>
            <pc:docMk/>
            <pc:sldMk cId="455812388" sldId="443"/>
            <ac:picMk id="5" creationId="{BFE7D62C-D154-FCF3-F2F5-0786F65CE2A4}"/>
          </ac:picMkLst>
        </pc:picChg>
        <pc:picChg chg="add mod">
          <ac:chgData name="Abdourahmane DIALLO" userId="4760343351f3e6f7" providerId="LiveId" clId="{54B403A2-ABA2-4108-9AEE-5144727635EE}" dt="2024-05-23T15:45:30.960" v="7181" actId="1037"/>
          <ac:picMkLst>
            <pc:docMk/>
            <pc:sldMk cId="455812388" sldId="443"/>
            <ac:picMk id="9" creationId="{9EDE25A5-86AB-EE32-D2F9-2F5B162999EE}"/>
          </ac:picMkLst>
        </pc:picChg>
        <pc:picChg chg="add del mod">
          <ac:chgData name="Abdourahmane DIALLO" userId="4760343351f3e6f7" providerId="LiveId" clId="{54B403A2-ABA2-4108-9AEE-5144727635EE}" dt="2024-05-25T08:22:42.675" v="8905" actId="478"/>
          <ac:picMkLst>
            <pc:docMk/>
            <pc:sldMk cId="455812388" sldId="443"/>
            <ac:picMk id="1026" creationId="{D8CBBAF5-F834-0DD8-A09A-A984A018F860}"/>
          </ac:picMkLst>
        </pc:picChg>
        <pc:picChg chg="add del mod">
          <ac:chgData name="Abdourahmane DIALLO" userId="4760343351f3e6f7" providerId="LiveId" clId="{54B403A2-ABA2-4108-9AEE-5144727635EE}" dt="2024-05-25T08:22:41.193" v="8904" actId="478"/>
          <ac:picMkLst>
            <pc:docMk/>
            <pc:sldMk cId="455812388" sldId="443"/>
            <ac:picMk id="1028" creationId="{891622C6-036C-335C-725E-42E7F1231AEF}"/>
          </ac:picMkLst>
        </pc:picChg>
        <pc:picChg chg="add del mod">
          <ac:chgData name="Abdourahmane DIALLO" userId="4760343351f3e6f7" providerId="LiveId" clId="{54B403A2-ABA2-4108-9AEE-5144727635EE}" dt="2024-05-25T08:22:44.416" v="8906" actId="478"/>
          <ac:picMkLst>
            <pc:docMk/>
            <pc:sldMk cId="455812388" sldId="443"/>
            <ac:picMk id="1030" creationId="{81BA358D-DA2E-4231-DCAA-FB091A636824}"/>
          </ac:picMkLst>
        </pc:picChg>
        <pc:picChg chg="add mod">
          <ac:chgData name="Abdourahmane DIALLO" userId="4760343351f3e6f7" providerId="LiveId" clId="{54B403A2-ABA2-4108-9AEE-5144727635EE}" dt="2024-05-23T15:45:30.960" v="7181" actId="1037"/>
          <ac:picMkLst>
            <pc:docMk/>
            <pc:sldMk cId="455812388" sldId="443"/>
            <ac:picMk id="4098" creationId="{8C602A3D-6DD1-F41C-10F8-A6EF90C32765}"/>
          </ac:picMkLst>
        </pc:picChg>
        <pc:cxnChg chg="add del mod">
          <ac:chgData name="Abdourahmane DIALLO" userId="4760343351f3e6f7" providerId="LiveId" clId="{54B403A2-ABA2-4108-9AEE-5144727635EE}" dt="2024-05-23T07:35:23.974" v="3839" actId="478"/>
          <ac:cxnSpMkLst>
            <pc:docMk/>
            <pc:sldMk cId="455812388" sldId="443"/>
            <ac:cxnSpMk id="11" creationId="{F4B9C625-EE86-47F9-5E63-C0680CF5D015}"/>
          </ac:cxnSpMkLst>
        </pc:cxnChg>
      </pc:sldChg>
      <pc:sldChg chg="addSp delSp modSp add mod modNotesTx">
        <pc:chgData name="Abdourahmane DIALLO" userId="4760343351f3e6f7" providerId="LiveId" clId="{54B403A2-ABA2-4108-9AEE-5144727635EE}" dt="2024-05-25T08:23:53.481" v="8907" actId="1076"/>
        <pc:sldMkLst>
          <pc:docMk/>
          <pc:sldMk cId="2155286412" sldId="444"/>
        </pc:sldMkLst>
        <pc:spChg chg="add del mod">
          <ac:chgData name="Abdourahmane DIALLO" userId="4760343351f3e6f7" providerId="LiveId" clId="{54B403A2-ABA2-4108-9AEE-5144727635EE}" dt="2024-05-23T15:02:01.753" v="6733" actId="478"/>
          <ac:spMkLst>
            <pc:docMk/>
            <pc:sldMk cId="2155286412" sldId="444"/>
            <ac:spMk id="2" creationId="{EA973609-21F9-5FE1-BAC6-EA72333C792D}"/>
          </ac:spMkLst>
        </pc:spChg>
        <pc:spChg chg="mod">
          <ac:chgData name="Abdourahmane DIALLO" userId="4760343351f3e6f7" providerId="LiveId" clId="{54B403A2-ABA2-4108-9AEE-5144727635EE}" dt="2024-05-23T10:02:25.426" v="4705" actId="2711"/>
          <ac:spMkLst>
            <pc:docMk/>
            <pc:sldMk cId="2155286412" sldId="444"/>
            <ac:spMk id="3" creationId="{00000000-0000-0000-0000-000000000000}"/>
          </ac:spMkLst>
        </pc:spChg>
        <pc:spChg chg="add del">
          <ac:chgData name="Abdourahmane DIALLO" userId="4760343351f3e6f7" providerId="LiveId" clId="{54B403A2-ABA2-4108-9AEE-5144727635EE}" dt="2024-05-23T09:40:31.105" v="4443" actId="478"/>
          <ac:spMkLst>
            <pc:docMk/>
            <pc:sldMk cId="2155286412" sldId="444"/>
            <ac:spMk id="4" creationId="{BA850137-55E2-F6CD-97D9-95764F2D96A6}"/>
          </ac:spMkLst>
        </pc:spChg>
        <pc:spChg chg="add mod">
          <ac:chgData name="Abdourahmane DIALLO" userId="4760343351f3e6f7" providerId="LiveId" clId="{54B403A2-ABA2-4108-9AEE-5144727635EE}" dt="2024-05-23T15:46:10.295" v="7183" actId="14"/>
          <ac:spMkLst>
            <pc:docMk/>
            <pc:sldMk cId="2155286412" sldId="444"/>
            <ac:spMk id="6" creationId="{503615DB-FE94-7268-13C0-907B7815B778}"/>
          </ac:spMkLst>
        </pc:spChg>
        <pc:spChg chg="del mod topLvl">
          <ac:chgData name="Abdourahmane DIALLO" userId="4760343351f3e6f7" providerId="LiveId" clId="{54B403A2-ABA2-4108-9AEE-5144727635EE}" dt="2024-05-23T07:38:28.576" v="3868" actId="478"/>
          <ac:spMkLst>
            <pc:docMk/>
            <pc:sldMk cId="2155286412" sldId="444"/>
            <ac:spMk id="8" creationId="{76DF5129-BD13-1D54-8375-6405DEDD1517}"/>
          </ac:spMkLst>
        </pc:spChg>
        <pc:spChg chg="add del mod ord">
          <ac:chgData name="Abdourahmane DIALLO" userId="4760343351f3e6f7" providerId="LiveId" clId="{54B403A2-ABA2-4108-9AEE-5144727635EE}" dt="2024-05-23T09:46:54.113" v="4485" actId="478"/>
          <ac:spMkLst>
            <pc:docMk/>
            <pc:sldMk cId="2155286412" sldId="444"/>
            <ac:spMk id="9" creationId="{576886FA-8CC7-0084-BD4A-BCA9E4D0771B}"/>
          </ac:spMkLst>
        </pc:spChg>
        <pc:spChg chg="add mod">
          <ac:chgData name="Abdourahmane DIALLO" userId="4760343351f3e6f7" providerId="LiveId" clId="{54B403A2-ABA2-4108-9AEE-5144727635EE}" dt="2024-05-23T15:48:02.554" v="7215" actId="20577"/>
          <ac:spMkLst>
            <pc:docMk/>
            <pc:sldMk cId="2155286412" sldId="444"/>
            <ac:spMk id="18" creationId="{09D83376-A5E3-2222-1C92-B318D05066F2}"/>
          </ac:spMkLst>
        </pc:spChg>
        <pc:spChg chg="add del">
          <ac:chgData name="Abdourahmane DIALLO" userId="4760343351f3e6f7" providerId="LiveId" clId="{54B403A2-ABA2-4108-9AEE-5144727635EE}" dt="2024-05-22T13:36:54.193" v="989" actId="22"/>
          <ac:spMkLst>
            <pc:docMk/>
            <pc:sldMk cId="2155286412" sldId="444"/>
            <ac:spMk id="20" creationId="{68194E87-F46F-B221-7885-5ADF0F8CE646}"/>
          </ac:spMkLst>
        </pc:spChg>
        <pc:spChg chg="add del">
          <ac:chgData name="Abdourahmane DIALLO" userId="4760343351f3e6f7" providerId="LiveId" clId="{54B403A2-ABA2-4108-9AEE-5144727635EE}" dt="2024-05-22T13:36:58.868" v="991" actId="478"/>
          <ac:spMkLst>
            <pc:docMk/>
            <pc:sldMk cId="2155286412" sldId="444"/>
            <ac:spMk id="22" creationId="{AF4B166F-E597-EF89-81B0-31CEC756EF36}"/>
          </ac:spMkLst>
        </pc:spChg>
        <pc:spChg chg="add del">
          <ac:chgData name="Abdourahmane DIALLO" userId="4760343351f3e6f7" providerId="LiveId" clId="{54B403A2-ABA2-4108-9AEE-5144727635EE}" dt="2024-05-22T13:37:15.054" v="995" actId="22"/>
          <ac:spMkLst>
            <pc:docMk/>
            <pc:sldMk cId="2155286412" sldId="444"/>
            <ac:spMk id="24" creationId="{52BCBDA9-1026-BF8A-CD40-D43D670671B7}"/>
          </ac:spMkLst>
        </pc:spChg>
        <pc:spChg chg="add mod">
          <ac:chgData name="Abdourahmane DIALLO" userId="4760343351f3e6f7" providerId="LiveId" clId="{54B403A2-ABA2-4108-9AEE-5144727635EE}" dt="2024-05-25T08:23:53.481" v="8907" actId="1076"/>
          <ac:spMkLst>
            <pc:docMk/>
            <pc:sldMk cId="2155286412" sldId="444"/>
            <ac:spMk id="24" creationId="{89B17C4B-7E74-0E50-EAA2-96DE8B8008CE}"/>
          </ac:spMkLst>
        </pc:spChg>
        <pc:spChg chg="mod">
          <ac:chgData name="Abdourahmane DIALLO" userId="4760343351f3e6f7" providerId="LiveId" clId="{54B403A2-ABA2-4108-9AEE-5144727635EE}" dt="2024-05-23T10:02:25.426" v="4705" actId="2711"/>
          <ac:spMkLst>
            <pc:docMk/>
            <pc:sldMk cId="2155286412" sldId="444"/>
            <ac:spMk id="26" creationId="{864C18A0-EFD8-4D60-B0B3-D024B11D0AB0}"/>
          </ac:spMkLst>
        </pc:spChg>
        <pc:spChg chg="add mod">
          <ac:chgData name="Abdourahmane DIALLO" userId="4760343351f3e6f7" providerId="LiveId" clId="{54B403A2-ABA2-4108-9AEE-5144727635EE}" dt="2024-05-23T10:02:25.426" v="4705" actId="2711"/>
          <ac:spMkLst>
            <pc:docMk/>
            <pc:sldMk cId="2155286412" sldId="444"/>
            <ac:spMk id="27" creationId="{6F599A6E-E299-FBAD-15ED-E375734B4023}"/>
          </ac:spMkLst>
        </pc:spChg>
        <pc:spChg chg="add del">
          <ac:chgData name="Abdourahmane DIALLO" userId="4760343351f3e6f7" providerId="LiveId" clId="{54B403A2-ABA2-4108-9AEE-5144727635EE}" dt="2024-05-22T13:37:17.745" v="997" actId="22"/>
          <ac:spMkLst>
            <pc:docMk/>
            <pc:sldMk cId="2155286412" sldId="444"/>
            <ac:spMk id="27" creationId="{B5B13EF5-4D72-A11F-266E-0D65382C160D}"/>
          </ac:spMkLst>
        </pc:spChg>
        <pc:spChg chg="add mod">
          <ac:chgData name="Abdourahmane DIALLO" userId="4760343351f3e6f7" providerId="LiveId" clId="{54B403A2-ABA2-4108-9AEE-5144727635EE}" dt="2024-05-23T15:03:00.347" v="6757" actId="1076"/>
          <ac:spMkLst>
            <pc:docMk/>
            <pc:sldMk cId="2155286412" sldId="444"/>
            <ac:spMk id="28" creationId="{4CE575FD-6616-F1A4-9559-1FA9A6D061A3}"/>
          </ac:spMkLst>
        </pc:spChg>
        <pc:spChg chg="add del mod">
          <ac:chgData name="Abdourahmane DIALLO" userId="4760343351f3e6f7" providerId="LiveId" clId="{54B403A2-ABA2-4108-9AEE-5144727635EE}" dt="2024-05-22T13:38:55.042" v="1012" actId="478"/>
          <ac:spMkLst>
            <pc:docMk/>
            <pc:sldMk cId="2155286412" sldId="444"/>
            <ac:spMk id="29" creationId="{266ECBF3-58D3-DEB4-0D0F-E46AD219C528}"/>
          </ac:spMkLst>
        </pc:spChg>
        <pc:spChg chg="add del">
          <ac:chgData name="Abdourahmane DIALLO" userId="4760343351f3e6f7" providerId="LiveId" clId="{54B403A2-ABA2-4108-9AEE-5144727635EE}" dt="2024-05-23T15:47:08.134" v="7191" actId="22"/>
          <ac:spMkLst>
            <pc:docMk/>
            <pc:sldMk cId="2155286412" sldId="444"/>
            <ac:spMk id="30" creationId="{FDFBCCD1-E4DA-3B38-CCFC-F9E9B536F9A2}"/>
          </ac:spMkLst>
        </pc:spChg>
        <pc:spChg chg="add del">
          <ac:chgData name="Abdourahmane DIALLO" userId="4760343351f3e6f7" providerId="LiveId" clId="{54B403A2-ABA2-4108-9AEE-5144727635EE}" dt="2024-05-22T13:37:40.404" v="1001" actId="478"/>
          <ac:spMkLst>
            <pc:docMk/>
            <pc:sldMk cId="2155286412" sldId="444"/>
            <ac:spMk id="31" creationId="{1AF1FC28-83BF-C256-E758-CBB487DDB531}"/>
          </ac:spMkLst>
        </pc:spChg>
        <pc:spChg chg="add mod">
          <ac:chgData name="Abdourahmane DIALLO" userId="4760343351f3e6f7" providerId="LiveId" clId="{54B403A2-ABA2-4108-9AEE-5144727635EE}" dt="2024-05-23T15:48:17.260" v="7216" actId="122"/>
          <ac:spMkLst>
            <pc:docMk/>
            <pc:sldMk cId="2155286412" sldId="444"/>
            <ac:spMk id="32" creationId="{86DA0757-5FE1-4F5B-EC14-11C772769398}"/>
          </ac:spMkLst>
        </pc:spChg>
        <pc:spChg chg="add del mod">
          <ac:chgData name="Abdourahmane DIALLO" userId="4760343351f3e6f7" providerId="LiveId" clId="{54B403A2-ABA2-4108-9AEE-5144727635EE}" dt="2024-05-23T15:47:59.354" v="7214" actId="478"/>
          <ac:spMkLst>
            <pc:docMk/>
            <pc:sldMk cId="2155286412" sldId="444"/>
            <ac:spMk id="33" creationId="{09907C14-6C6F-59BC-9184-E2035ECDB8B7}"/>
          </ac:spMkLst>
        </pc:spChg>
        <pc:spChg chg="add del mod">
          <ac:chgData name="Abdourahmane DIALLO" userId="4760343351f3e6f7" providerId="LiveId" clId="{54B403A2-ABA2-4108-9AEE-5144727635EE}" dt="2024-05-22T13:39:38.619" v="1021" actId="478"/>
          <ac:spMkLst>
            <pc:docMk/>
            <pc:sldMk cId="2155286412" sldId="444"/>
            <ac:spMk id="34" creationId="{AD2EB839-ED16-84CF-93BE-8B5534CA5AF6}"/>
          </ac:spMkLst>
        </pc:spChg>
        <pc:spChg chg="add del">
          <ac:chgData name="Abdourahmane DIALLO" userId="4760343351f3e6f7" providerId="LiveId" clId="{54B403A2-ABA2-4108-9AEE-5144727635EE}" dt="2024-05-22T13:39:48.509" v="1027" actId="22"/>
          <ac:spMkLst>
            <pc:docMk/>
            <pc:sldMk cId="2155286412" sldId="444"/>
            <ac:spMk id="36" creationId="{38F0F5E7-6741-6E48-DDE0-DF0352272F9B}"/>
          </ac:spMkLst>
        </pc:spChg>
        <pc:spChg chg="add del mod">
          <ac:chgData name="Abdourahmane DIALLO" userId="4760343351f3e6f7" providerId="LiveId" clId="{54B403A2-ABA2-4108-9AEE-5144727635EE}" dt="2024-05-22T13:40:24.644" v="1041" actId="478"/>
          <ac:spMkLst>
            <pc:docMk/>
            <pc:sldMk cId="2155286412" sldId="444"/>
            <ac:spMk id="38" creationId="{E7F5A635-AB46-1695-D704-19CCEC01BC27}"/>
          </ac:spMkLst>
        </pc:spChg>
        <pc:spChg chg="add del">
          <ac:chgData name="Abdourahmane DIALLO" userId="4760343351f3e6f7" providerId="LiveId" clId="{54B403A2-ABA2-4108-9AEE-5144727635EE}" dt="2024-05-22T13:40:37.689" v="1045" actId="22"/>
          <ac:spMkLst>
            <pc:docMk/>
            <pc:sldMk cId="2155286412" sldId="444"/>
            <ac:spMk id="40" creationId="{CC647BBA-8CE7-5018-9E42-ADBA28F501A2}"/>
          </ac:spMkLst>
        </pc:spChg>
        <pc:spChg chg="add del">
          <ac:chgData name="Abdourahmane DIALLO" userId="4760343351f3e6f7" providerId="LiveId" clId="{54B403A2-ABA2-4108-9AEE-5144727635EE}" dt="2024-05-22T13:41:01.426" v="1051" actId="478"/>
          <ac:spMkLst>
            <pc:docMk/>
            <pc:sldMk cId="2155286412" sldId="444"/>
            <ac:spMk id="42" creationId="{8A835416-7525-F764-D3A4-6736CB4CB925}"/>
          </ac:spMkLst>
        </pc:spChg>
        <pc:spChg chg="add del mod">
          <ac:chgData name="Abdourahmane DIALLO" userId="4760343351f3e6f7" providerId="LiveId" clId="{54B403A2-ABA2-4108-9AEE-5144727635EE}" dt="2024-05-23T09:39:40.282" v="4438" actId="478"/>
          <ac:spMkLst>
            <pc:docMk/>
            <pc:sldMk cId="2155286412" sldId="444"/>
            <ac:spMk id="43" creationId="{6B3A4E4D-5CB6-D967-0110-8CD0D7D39D22}"/>
          </ac:spMkLst>
        </pc:spChg>
        <pc:spChg chg="add del">
          <ac:chgData name="Abdourahmane DIALLO" userId="4760343351f3e6f7" providerId="LiveId" clId="{54B403A2-ABA2-4108-9AEE-5144727635EE}" dt="2024-05-22T13:41:18.230" v="1056" actId="22"/>
          <ac:spMkLst>
            <pc:docMk/>
            <pc:sldMk cId="2155286412" sldId="444"/>
            <ac:spMk id="45" creationId="{6B3AC151-E79E-A188-C641-F6AE9202B59D}"/>
          </ac:spMkLst>
        </pc:spChg>
        <pc:spChg chg="add del mod">
          <ac:chgData name="Abdourahmane DIALLO" userId="4760343351f3e6f7" providerId="LiveId" clId="{54B403A2-ABA2-4108-9AEE-5144727635EE}" dt="2024-05-22T13:41:41.023" v="1064" actId="478"/>
          <ac:spMkLst>
            <pc:docMk/>
            <pc:sldMk cId="2155286412" sldId="444"/>
            <ac:spMk id="47" creationId="{DC43A55A-29EF-A038-2CB9-6024893FBFAF}"/>
          </ac:spMkLst>
        </pc:spChg>
        <pc:spChg chg="add del mod">
          <ac:chgData name="Abdourahmane DIALLO" userId="4760343351f3e6f7" providerId="LiveId" clId="{54B403A2-ABA2-4108-9AEE-5144727635EE}" dt="2024-05-23T09:39:38.575" v="4437" actId="478"/>
          <ac:spMkLst>
            <pc:docMk/>
            <pc:sldMk cId="2155286412" sldId="444"/>
            <ac:spMk id="48" creationId="{C952D6D9-18A6-471E-6A43-B2E59BF59022}"/>
          </ac:spMkLst>
        </pc:spChg>
        <pc:spChg chg="add del mod">
          <ac:chgData name="Abdourahmane DIALLO" userId="4760343351f3e6f7" providerId="LiveId" clId="{54B403A2-ABA2-4108-9AEE-5144727635EE}" dt="2024-05-23T09:39:36.831" v="4436" actId="478"/>
          <ac:spMkLst>
            <pc:docMk/>
            <pc:sldMk cId="2155286412" sldId="444"/>
            <ac:spMk id="49" creationId="{1DDE13EE-4949-B50F-FD44-7B6F063D3893}"/>
          </ac:spMkLst>
        </pc:spChg>
        <pc:spChg chg="add del mod">
          <ac:chgData name="Abdourahmane DIALLO" userId="4760343351f3e6f7" providerId="LiveId" clId="{54B403A2-ABA2-4108-9AEE-5144727635EE}" dt="2024-05-22T21:11:37.248" v="3207" actId="478"/>
          <ac:spMkLst>
            <pc:docMk/>
            <pc:sldMk cId="2155286412" sldId="444"/>
            <ac:spMk id="50" creationId="{6E959DF2-F4D0-1454-60BC-4B9E9C45FB34}"/>
          </ac:spMkLst>
        </pc:spChg>
        <pc:grpChg chg="del">
          <ac:chgData name="Abdourahmane DIALLO" userId="4760343351f3e6f7" providerId="LiveId" clId="{54B403A2-ABA2-4108-9AEE-5144727635EE}" dt="2024-05-22T13:12:29.102" v="723" actId="478"/>
          <ac:grpSpMkLst>
            <pc:docMk/>
            <pc:sldMk cId="2155286412" sldId="444"/>
            <ac:grpSpMk id="2" creationId="{A1C76BD0-DEE9-0CDB-A265-26DDDE1350F9}"/>
          </ac:grpSpMkLst>
        </pc:grpChg>
        <pc:grpChg chg="add del mod">
          <ac:chgData name="Abdourahmane DIALLO" userId="4760343351f3e6f7" providerId="LiveId" clId="{54B403A2-ABA2-4108-9AEE-5144727635EE}" dt="2024-05-23T07:38:28.576" v="3868" actId="478"/>
          <ac:grpSpMkLst>
            <pc:docMk/>
            <pc:sldMk cId="2155286412" sldId="444"/>
            <ac:grpSpMk id="7" creationId="{4F54367A-2FCD-8393-0A2F-EAB521240E97}"/>
          </ac:grpSpMkLst>
        </pc:grpChg>
        <pc:grpChg chg="mod topLvl">
          <ac:chgData name="Abdourahmane DIALLO" userId="4760343351f3e6f7" providerId="LiveId" clId="{54B403A2-ABA2-4108-9AEE-5144727635EE}" dt="2024-05-23T09:50:19.672" v="4530" actId="1076"/>
          <ac:grpSpMkLst>
            <pc:docMk/>
            <pc:sldMk cId="2155286412" sldId="444"/>
            <ac:grpSpMk id="10" creationId="{5E332250-D4BE-DB62-1A05-43570A1FAFFB}"/>
          </ac:grpSpMkLst>
        </pc:grpChg>
        <pc:grpChg chg="add del mod">
          <ac:chgData name="Abdourahmane DIALLO" userId="4760343351f3e6f7" providerId="LiveId" clId="{54B403A2-ABA2-4108-9AEE-5144727635EE}" dt="2024-05-23T09:45:53.619" v="4471" actId="478"/>
          <ac:grpSpMkLst>
            <pc:docMk/>
            <pc:sldMk cId="2155286412" sldId="444"/>
            <ac:grpSpMk id="11" creationId="{7496DCDC-8CB4-45CF-2E2E-EDBAB7AC5968}"/>
          </ac:grpSpMkLst>
        </pc:grpChg>
        <pc:picChg chg="mod">
          <ac:chgData name="Abdourahmane DIALLO" userId="4760343351f3e6f7" providerId="LiveId" clId="{54B403A2-ABA2-4108-9AEE-5144727635EE}" dt="2024-05-23T09:47:47.745" v="4489"/>
          <ac:picMkLst>
            <pc:docMk/>
            <pc:sldMk cId="2155286412" sldId="444"/>
            <ac:picMk id="12" creationId="{9039D4E7-0924-B358-6891-06BBF085514D}"/>
          </ac:picMkLst>
        </pc:picChg>
        <pc:picChg chg="mod">
          <ac:chgData name="Abdourahmane DIALLO" userId="4760343351f3e6f7" providerId="LiveId" clId="{54B403A2-ABA2-4108-9AEE-5144727635EE}" dt="2024-05-23T09:49:58.707" v="4529" actId="1076"/>
          <ac:picMkLst>
            <pc:docMk/>
            <pc:sldMk cId="2155286412" sldId="444"/>
            <ac:picMk id="13" creationId="{723AA67D-79AD-7690-31F3-0EED0008970C}"/>
          </ac:picMkLst>
        </pc:picChg>
        <pc:picChg chg="mod">
          <ac:chgData name="Abdourahmane DIALLO" userId="4760343351f3e6f7" providerId="LiveId" clId="{54B403A2-ABA2-4108-9AEE-5144727635EE}" dt="2024-05-23T09:49:53.025" v="4527" actId="1076"/>
          <ac:picMkLst>
            <pc:docMk/>
            <pc:sldMk cId="2155286412" sldId="444"/>
            <ac:picMk id="14" creationId="{818D7AB6-5C5C-A2B3-C8A4-9B574E8F2DBC}"/>
          </ac:picMkLst>
        </pc:picChg>
        <pc:picChg chg="mod">
          <ac:chgData name="Abdourahmane DIALLO" userId="4760343351f3e6f7" providerId="LiveId" clId="{54B403A2-ABA2-4108-9AEE-5144727635EE}" dt="2024-05-23T09:49:54.433" v="4528" actId="1076"/>
          <ac:picMkLst>
            <pc:docMk/>
            <pc:sldMk cId="2155286412" sldId="444"/>
            <ac:picMk id="15" creationId="{02A397A2-6901-2767-637A-38FD25A74D39}"/>
          </ac:picMkLst>
        </pc:picChg>
        <pc:picChg chg="mod">
          <ac:chgData name="Abdourahmane DIALLO" userId="4760343351f3e6f7" providerId="LiveId" clId="{54B403A2-ABA2-4108-9AEE-5144727635EE}" dt="2024-05-23T09:47:42.631" v="4488"/>
          <ac:picMkLst>
            <pc:docMk/>
            <pc:sldMk cId="2155286412" sldId="444"/>
            <ac:picMk id="16" creationId="{E14B27EC-C1C9-BE3D-F837-497E6D6AC64C}"/>
          </ac:picMkLst>
        </pc:picChg>
        <pc:picChg chg="mod">
          <ac:chgData name="Abdourahmane DIALLO" userId="4760343351f3e6f7" providerId="LiveId" clId="{54B403A2-ABA2-4108-9AEE-5144727635EE}" dt="2024-05-23T09:45:43.479" v="4469"/>
          <ac:picMkLst>
            <pc:docMk/>
            <pc:sldMk cId="2155286412" sldId="444"/>
            <ac:picMk id="17" creationId="{0F8E69BE-3071-8E41-E70A-8D32F0CB50BD}"/>
          </ac:picMkLst>
        </pc:picChg>
        <pc:picChg chg="mod">
          <ac:chgData name="Abdourahmane DIALLO" userId="4760343351f3e6f7" providerId="LiveId" clId="{54B403A2-ABA2-4108-9AEE-5144727635EE}" dt="2024-05-23T09:45:43.479" v="4469"/>
          <ac:picMkLst>
            <pc:docMk/>
            <pc:sldMk cId="2155286412" sldId="444"/>
            <ac:picMk id="19" creationId="{E09E7DC2-2D65-8099-D271-246574CEA280}"/>
          </ac:picMkLst>
        </pc:picChg>
        <pc:picChg chg="mod">
          <ac:chgData name="Abdourahmane DIALLO" userId="4760343351f3e6f7" providerId="LiveId" clId="{54B403A2-ABA2-4108-9AEE-5144727635EE}" dt="2024-05-23T09:45:43.479" v="4469"/>
          <ac:picMkLst>
            <pc:docMk/>
            <pc:sldMk cId="2155286412" sldId="444"/>
            <ac:picMk id="20" creationId="{410F4292-8288-058A-9071-988A5ED0D813}"/>
          </ac:picMkLst>
        </pc:picChg>
        <pc:picChg chg="mod">
          <ac:chgData name="Abdourahmane DIALLO" userId="4760343351f3e6f7" providerId="LiveId" clId="{54B403A2-ABA2-4108-9AEE-5144727635EE}" dt="2024-05-23T09:45:43.479" v="4469"/>
          <ac:picMkLst>
            <pc:docMk/>
            <pc:sldMk cId="2155286412" sldId="444"/>
            <ac:picMk id="21" creationId="{C4CD0654-1355-A1B9-CDE7-F4890CF7016B}"/>
          </ac:picMkLst>
        </pc:picChg>
        <pc:picChg chg="mod">
          <ac:chgData name="Abdourahmane DIALLO" userId="4760343351f3e6f7" providerId="LiveId" clId="{54B403A2-ABA2-4108-9AEE-5144727635EE}" dt="2024-05-23T09:45:43.479" v="4469"/>
          <ac:picMkLst>
            <pc:docMk/>
            <pc:sldMk cId="2155286412" sldId="444"/>
            <ac:picMk id="22" creationId="{1458EF07-650F-A0BB-5174-03E8C787A558}"/>
          </ac:picMkLst>
        </pc:picChg>
        <pc:cxnChg chg="del mod">
          <ac:chgData name="Abdourahmane DIALLO" userId="4760343351f3e6f7" providerId="LiveId" clId="{54B403A2-ABA2-4108-9AEE-5144727635EE}" dt="2024-05-22T13:42:24.369" v="1075" actId="478"/>
          <ac:cxnSpMkLst>
            <pc:docMk/>
            <pc:sldMk cId="2155286412" sldId="444"/>
            <ac:cxnSpMk id="9" creationId="{37062DA4-B837-0805-4046-72C46E75632C}"/>
          </ac:cxnSpMkLst>
        </pc:cxnChg>
      </pc:sldChg>
      <pc:sldChg chg="addSp delSp modSp add del mod ord">
        <pc:chgData name="Abdourahmane DIALLO" userId="4760343351f3e6f7" providerId="LiveId" clId="{54B403A2-ABA2-4108-9AEE-5144727635EE}" dt="2024-05-22T16:52:26.675" v="1611" actId="47"/>
        <pc:sldMkLst>
          <pc:docMk/>
          <pc:sldMk cId="3713284202" sldId="445"/>
        </pc:sldMkLst>
        <pc:spChg chg="mod">
          <ac:chgData name="Abdourahmane DIALLO" userId="4760343351f3e6f7" providerId="LiveId" clId="{54B403A2-ABA2-4108-9AEE-5144727635EE}" dt="2024-05-22T13:12:48.844" v="728"/>
          <ac:spMkLst>
            <pc:docMk/>
            <pc:sldMk cId="3713284202" sldId="445"/>
            <ac:spMk id="4" creationId="{8485C0C1-B071-5E9A-5503-36FC5D9AA1E1}"/>
          </ac:spMkLst>
        </pc:spChg>
        <pc:grpChg chg="add del mod">
          <ac:chgData name="Abdourahmane DIALLO" userId="4760343351f3e6f7" providerId="LiveId" clId="{54B403A2-ABA2-4108-9AEE-5144727635EE}" dt="2024-05-22T16:52:20.052" v="1607" actId="21"/>
          <ac:grpSpMkLst>
            <pc:docMk/>
            <pc:sldMk cId="3713284202" sldId="445"/>
            <ac:grpSpMk id="2" creationId="{6861624C-22BB-C52B-6F0D-1B95590F3DAB}"/>
          </ac:grpSpMkLst>
        </pc:grpChg>
        <pc:grpChg chg="del">
          <ac:chgData name="Abdourahmane DIALLO" userId="4760343351f3e6f7" providerId="LiveId" clId="{54B403A2-ABA2-4108-9AEE-5144727635EE}" dt="2024-05-22T13:12:48.267" v="727" actId="478"/>
          <ac:grpSpMkLst>
            <pc:docMk/>
            <pc:sldMk cId="3713284202" sldId="445"/>
            <ac:grpSpMk id="7" creationId="{4F54367A-2FCD-8393-0A2F-EAB521240E97}"/>
          </ac:grpSpMkLst>
        </pc:grpChg>
        <pc:picChg chg="mod">
          <ac:chgData name="Abdourahmane DIALLO" userId="4760343351f3e6f7" providerId="LiveId" clId="{54B403A2-ABA2-4108-9AEE-5144727635EE}" dt="2024-05-22T13:12:48.844" v="728"/>
          <ac:picMkLst>
            <pc:docMk/>
            <pc:sldMk cId="3713284202" sldId="445"/>
            <ac:picMk id="5" creationId="{AFAC29D4-4042-147A-2BEB-7AC50E6B3317}"/>
          </ac:picMkLst>
        </pc:picChg>
        <pc:cxnChg chg="mod">
          <ac:chgData name="Abdourahmane DIALLO" userId="4760343351f3e6f7" providerId="LiveId" clId="{54B403A2-ABA2-4108-9AEE-5144727635EE}" dt="2024-05-22T13:12:48.844" v="728"/>
          <ac:cxnSpMkLst>
            <pc:docMk/>
            <pc:sldMk cId="3713284202" sldId="445"/>
            <ac:cxnSpMk id="6" creationId="{FF92B453-9149-7D94-797E-1057DA4C52E0}"/>
          </ac:cxnSpMkLst>
        </pc:cxnChg>
      </pc:sldChg>
      <pc:sldChg chg="addSp delSp modSp add mod">
        <pc:chgData name="Abdourahmane DIALLO" userId="4760343351f3e6f7" providerId="LiveId" clId="{54B403A2-ABA2-4108-9AEE-5144727635EE}" dt="2024-05-25T09:01:20.746" v="9082" actId="20577"/>
        <pc:sldMkLst>
          <pc:docMk/>
          <pc:sldMk cId="3073935228" sldId="446"/>
        </pc:sldMkLst>
        <pc:spChg chg="add del mod">
          <ac:chgData name="Abdourahmane DIALLO" userId="4760343351f3e6f7" providerId="LiveId" clId="{54B403A2-ABA2-4108-9AEE-5144727635EE}" dt="2024-05-23T15:05:54.105" v="6807" actId="478"/>
          <ac:spMkLst>
            <pc:docMk/>
            <pc:sldMk cId="3073935228" sldId="446"/>
            <ac:spMk id="2" creationId="{6842A268-C4CF-C023-DE40-7F78E4FC0024}"/>
          </ac:spMkLst>
        </pc:spChg>
        <pc:spChg chg="add del mod">
          <ac:chgData name="Abdourahmane DIALLO" userId="4760343351f3e6f7" providerId="LiveId" clId="{54B403A2-ABA2-4108-9AEE-5144727635EE}" dt="2024-05-25T08:48:35.293" v="8933" actId="478"/>
          <ac:spMkLst>
            <pc:docMk/>
            <pc:sldMk cId="3073935228" sldId="446"/>
            <ac:spMk id="2" creationId="{AF1255F0-3013-592E-B2BC-4102CB00A6FC}"/>
          </ac:spMkLst>
        </pc:spChg>
        <pc:spChg chg="mod">
          <ac:chgData name="Abdourahmane DIALLO" userId="4760343351f3e6f7" providerId="LiveId" clId="{54B403A2-ABA2-4108-9AEE-5144727635EE}" dt="2024-05-23T10:02:40.699" v="4707" actId="2711"/>
          <ac:spMkLst>
            <pc:docMk/>
            <pc:sldMk cId="3073935228" sldId="446"/>
            <ac:spMk id="3" creationId="{00000000-0000-0000-0000-000000000000}"/>
          </ac:spMkLst>
        </pc:spChg>
        <pc:spChg chg="add del mod">
          <ac:chgData name="Abdourahmane DIALLO" userId="4760343351f3e6f7" providerId="LiveId" clId="{54B403A2-ABA2-4108-9AEE-5144727635EE}" dt="2024-05-23T15:06:17.778" v="6809" actId="478"/>
          <ac:spMkLst>
            <pc:docMk/>
            <pc:sldMk cId="3073935228" sldId="446"/>
            <ac:spMk id="4" creationId="{CCF2244E-22B9-D880-A608-37906A92D400}"/>
          </ac:spMkLst>
        </pc:spChg>
        <pc:spChg chg="add mod">
          <ac:chgData name="Abdourahmane DIALLO" userId="4760343351f3e6f7" providerId="LiveId" clId="{54B403A2-ABA2-4108-9AEE-5144727635EE}" dt="2024-05-25T09:00:56.301" v="9081" actId="1035"/>
          <ac:spMkLst>
            <pc:docMk/>
            <pc:sldMk cId="3073935228" sldId="446"/>
            <ac:spMk id="5" creationId="{27740BB4-B345-0637-C461-5BCBDB71D0A1}"/>
          </ac:spMkLst>
        </pc:spChg>
        <pc:spChg chg="add del mod">
          <ac:chgData name="Abdourahmane DIALLO" userId="4760343351f3e6f7" providerId="LiveId" clId="{54B403A2-ABA2-4108-9AEE-5144727635EE}" dt="2024-05-23T15:06:20.720" v="6811" actId="478"/>
          <ac:spMkLst>
            <pc:docMk/>
            <pc:sldMk cId="3073935228" sldId="446"/>
            <ac:spMk id="6" creationId="{B1785D59-115C-A4AE-F650-E796DE9CBEC2}"/>
          </ac:spMkLst>
        </pc:spChg>
        <pc:spChg chg="add mod">
          <ac:chgData name="Abdourahmane DIALLO" userId="4760343351f3e6f7" providerId="LiveId" clId="{54B403A2-ABA2-4108-9AEE-5144727635EE}" dt="2024-05-25T09:00:49.762" v="9062" actId="1035"/>
          <ac:spMkLst>
            <pc:docMk/>
            <pc:sldMk cId="3073935228" sldId="446"/>
            <ac:spMk id="7" creationId="{41C4A7DB-51D6-46D1-810D-EE69D8A534F0}"/>
          </ac:spMkLst>
        </pc:spChg>
        <pc:spChg chg="del mod topLvl">
          <ac:chgData name="Abdourahmane DIALLO" userId="4760343351f3e6f7" providerId="LiveId" clId="{54B403A2-ABA2-4108-9AEE-5144727635EE}" dt="2024-05-23T09:58:25.700" v="4678" actId="478"/>
          <ac:spMkLst>
            <pc:docMk/>
            <pc:sldMk cId="3073935228" sldId="446"/>
            <ac:spMk id="8" creationId="{44B0EF15-F4B4-A4EC-791D-89C58516A25E}"/>
          </ac:spMkLst>
        </pc:spChg>
        <pc:spChg chg="add del">
          <ac:chgData name="Abdourahmane DIALLO" userId="4760343351f3e6f7" providerId="LiveId" clId="{54B403A2-ABA2-4108-9AEE-5144727635EE}" dt="2024-05-25T08:59:25.005" v="9006" actId="22"/>
          <ac:spMkLst>
            <pc:docMk/>
            <pc:sldMk cId="3073935228" sldId="446"/>
            <ac:spMk id="10" creationId="{44B31EAE-CFBE-52B0-F6B3-9EF8ADB65C1F}"/>
          </ac:spMkLst>
        </pc:spChg>
        <pc:spChg chg="del mod topLvl">
          <ac:chgData name="Abdourahmane DIALLO" userId="4760343351f3e6f7" providerId="LiveId" clId="{54B403A2-ABA2-4108-9AEE-5144727635EE}" dt="2024-05-23T09:58:28.704" v="4679" actId="478"/>
          <ac:spMkLst>
            <pc:docMk/>
            <pc:sldMk cId="3073935228" sldId="446"/>
            <ac:spMk id="11" creationId="{8485C0C1-B071-5E9A-5503-36FC5D9AA1E1}"/>
          </ac:spMkLst>
        </pc:spChg>
        <pc:spChg chg="add del mod">
          <ac:chgData name="Abdourahmane DIALLO" userId="4760343351f3e6f7" providerId="LiveId" clId="{54B403A2-ABA2-4108-9AEE-5144727635EE}" dt="2024-05-25T08:59:30.760" v="9010" actId="22"/>
          <ac:spMkLst>
            <pc:docMk/>
            <pc:sldMk cId="3073935228" sldId="446"/>
            <ac:spMk id="12" creationId="{C04A1126-FB7F-5356-611C-00201D0EC7E7}"/>
          </ac:spMkLst>
        </pc:spChg>
        <pc:spChg chg="add mod">
          <ac:chgData name="Abdourahmane DIALLO" userId="4760343351f3e6f7" providerId="LiveId" clId="{54B403A2-ABA2-4108-9AEE-5144727635EE}" dt="2024-05-23T15:04:40.177" v="6783"/>
          <ac:spMkLst>
            <pc:docMk/>
            <pc:sldMk cId="3073935228" sldId="446"/>
            <ac:spMk id="13" creationId="{5AE28A56-31F6-1A25-16C9-ABEB73ACDA1B}"/>
          </ac:spMkLst>
        </pc:spChg>
        <pc:spChg chg="add mod">
          <ac:chgData name="Abdourahmane DIALLO" userId="4760343351f3e6f7" providerId="LiveId" clId="{54B403A2-ABA2-4108-9AEE-5144727635EE}" dt="2024-05-23T15:05:22.494" v="6794" actId="20577"/>
          <ac:spMkLst>
            <pc:docMk/>
            <pc:sldMk cId="3073935228" sldId="446"/>
            <ac:spMk id="14" creationId="{594EB033-B8AC-14CD-1B33-14B7BCBDFD53}"/>
          </ac:spMkLst>
        </pc:spChg>
        <pc:spChg chg="add del mod">
          <ac:chgData name="Abdourahmane DIALLO" userId="4760343351f3e6f7" providerId="LiveId" clId="{54B403A2-ABA2-4108-9AEE-5144727635EE}" dt="2024-05-25T09:00:36.123" v="9032" actId="1076"/>
          <ac:spMkLst>
            <pc:docMk/>
            <pc:sldMk cId="3073935228" sldId="446"/>
            <ac:spMk id="15" creationId="{CB5313AF-3E73-AF65-94CE-3A6BC30CAE67}"/>
          </ac:spMkLst>
        </pc:spChg>
        <pc:spChg chg="add mod">
          <ac:chgData name="Abdourahmane DIALLO" userId="4760343351f3e6f7" providerId="LiveId" clId="{54B403A2-ABA2-4108-9AEE-5144727635EE}" dt="2024-05-25T09:01:20.746" v="9082" actId="20577"/>
          <ac:spMkLst>
            <pc:docMk/>
            <pc:sldMk cId="3073935228" sldId="446"/>
            <ac:spMk id="16" creationId="{6B544CCE-5721-3225-EAA1-89ED57820389}"/>
          </ac:spMkLst>
        </pc:spChg>
        <pc:spChg chg="add">
          <ac:chgData name="Abdourahmane DIALLO" userId="4760343351f3e6f7" providerId="LiveId" clId="{54B403A2-ABA2-4108-9AEE-5144727635EE}" dt="2024-05-22T16:56:41.334" v="1766"/>
          <ac:spMkLst>
            <pc:docMk/>
            <pc:sldMk cId="3073935228" sldId="446"/>
            <ac:spMk id="16" creationId="{E1866E7B-01DD-5915-ABE9-828DDECB6D94}"/>
          </ac:spMkLst>
        </pc:spChg>
        <pc:spChg chg="add del">
          <ac:chgData name="Abdourahmane DIALLO" userId="4760343351f3e6f7" providerId="LiveId" clId="{54B403A2-ABA2-4108-9AEE-5144727635EE}" dt="2024-05-24T12:47:52.266" v="7818" actId="22"/>
          <ac:spMkLst>
            <pc:docMk/>
            <pc:sldMk cId="3073935228" sldId="446"/>
            <ac:spMk id="17" creationId="{C63DB766-4C27-2755-31AB-774BDC6C70D7}"/>
          </ac:spMkLst>
        </pc:spChg>
        <pc:spChg chg="add">
          <ac:chgData name="Abdourahmane DIALLO" userId="4760343351f3e6f7" providerId="LiveId" clId="{54B403A2-ABA2-4108-9AEE-5144727635EE}" dt="2024-05-22T16:56:41.334" v="1766"/>
          <ac:spMkLst>
            <pc:docMk/>
            <pc:sldMk cId="3073935228" sldId="446"/>
            <ac:spMk id="17" creationId="{C7815F0A-DE89-B4D3-B44E-652AC8795D06}"/>
          </ac:spMkLst>
        </pc:spChg>
        <pc:spChg chg="add">
          <ac:chgData name="Abdourahmane DIALLO" userId="4760343351f3e6f7" providerId="LiveId" clId="{54B403A2-ABA2-4108-9AEE-5144727635EE}" dt="2024-05-22T16:56:41.334" v="1766"/>
          <ac:spMkLst>
            <pc:docMk/>
            <pc:sldMk cId="3073935228" sldId="446"/>
            <ac:spMk id="18" creationId="{1C7ED094-3F18-4D5B-2BC5-6C7D419863DB}"/>
          </ac:spMkLst>
        </pc:spChg>
        <pc:spChg chg="add mod ord">
          <ac:chgData name="Abdourahmane DIALLO" userId="4760343351f3e6f7" providerId="LiveId" clId="{54B403A2-ABA2-4108-9AEE-5144727635EE}" dt="2024-05-25T09:00:44.609" v="9052" actId="1035"/>
          <ac:spMkLst>
            <pc:docMk/>
            <pc:sldMk cId="3073935228" sldId="446"/>
            <ac:spMk id="19" creationId="{7B623F80-CCEE-86D5-99FD-1AADCDE139C7}"/>
          </ac:spMkLst>
        </pc:spChg>
        <pc:spChg chg="add del mod">
          <ac:chgData name="Abdourahmane DIALLO" userId="4760343351f3e6f7" providerId="LiveId" clId="{54B403A2-ABA2-4108-9AEE-5144727635EE}" dt="2024-05-23T15:06:22.629" v="6812" actId="478"/>
          <ac:spMkLst>
            <pc:docMk/>
            <pc:sldMk cId="3073935228" sldId="446"/>
            <ac:spMk id="20" creationId="{3749D307-D629-2239-7029-CCB193C99ED9}"/>
          </ac:spMkLst>
        </pc:spChg>
        <pc:spChg chg="mod">
          <ac:chgData name="Abdourahmane DIALLO" userId="4760343351f3e6f7" providerId="LiveId" clId="{54B403A2-ABA2-4108-9AEE-5144727635EE}" dt="2024-05-23T10:02:40.699" v="4707" actId="2711"/>
          <ac:spMkLst>
            <pc:docMk/>
            <pc:sldMk cId="3073935228" sldId="446"/>
            <ac:spMk id="26" creationId="{864C18A0-EFD8-4D60-B0B3-D024B11D0AB0}"/>
          </ac:spMkLst>
        </pc:spChg>
        <pc:grpChg chg="del">
          <ac:chgData name="Abdourahmane DIALLO" userId="4760343351f3e6f7" providerId="LiveId" clId="{54B403A2-ABA2-4108-9AEE-5144727635EE}" dt="2024-05-22T13:13:20.942" v="731" actId="478"/>
          <ac:grpSpMkLst>
            <pc:docMk/>
            <pc:sldMk cId="3073935228" sldId="446"/>
            <ac:grpSpMk id="2" creationId="{6861624C-22BB-C52B-6F0D-1B95590F3DAB}"/>
          </ac:grpSpMkLst>
        </pc:grpChg>
        <pc:grpChg chg="add del mod">
          <ac:chgData name="Abdourahmane DIALLO" userId="4760343351f3e6f7" providerId="LiveId" clId="{54B403A2-ABA2-4108-9AEE-5144727635EE}" dt="2024-05-23T09:58:25.700" v="4678" actId="478"/>
          <ac:grpSpMkLst>
            <pc:docMk/>
            <pc:sldMk cId="3073935228" sldId="446"/>
            <ac:grpSpMk id="7" creationId="{528E1AE2-ABB2-4F46-C3FF-B3027968BD05}"/>
          </ac:grpSpMkLst>
        </pc:grpChg>
        <pc:grpChg chg="add del mod">
          <ac:chgData name="Abdourahmane DIALLO" userId="4760343351f3e6f7" providerId="LiveId" clId="{54B403A2-ABA2-4108-9AEE-5144727635EE}" dt="2024-05-23T09:58:28.704" v="4679" actId="478"/>
          <ac:grpSpMkLst>
            <pc:docMk/>
            <pc:sldMk cId="3073935228" sldId="446"/>
            <ac:grpSpMk id="10" creationId="{6861624C-22BB-C52B-6F0D-1B95590F3DAB}"/>
          </ac:grpSpMkLst>
        </pc:grpChg>
        <pc:picChg chg="mod topLvl">
          <ac:chgData name="Abdourahmane DIALLO" userId="4760343351f3e6f7" providerId="LiveId" clId="{54B403A2-ABA2-4108-9AEE-5144727635EE}" dt="2024-05-25T08:53:28.988" v="9004" actId="1076"/>
          <ac:picMkLst>
            <pc:docMk/>
            <pc:sldMk cId="3073935228" sldId="446"/>
            <ac:picMk id="9" creationId="{C7E8A201-0582-99EC-9E14-2C217B247754}"/>
          </ac:picMkLst>
        </pc:picChg>
        <pc:picChg chg="del mod topLvl">
          <ac:chgData name="Abdourahmane DIALLO" userId="4760343351f3e6f7" providerId="LiveId" clId="{54B403A2-ABA2-4108-9AEE-5144727635EE}" dt="2024-05-23T15:06:16.766" v="6808" actId="478"/>
          <ac:picMkLst>
            <pc:docMk/>
            <pc:sldMk cId="3073935228" sldId="446"/>
            <ac:picMk id="12" creationId="{AFAC29D4-4042-147A-2BEB-7AC50E6B3317}"/>
          </ac:picMkLst>
        </pc:picChg>
        <pc:picChg chg="add del mod">
          <ac:chgData name="Abdourahmane DIALLO" userId="4760343351f3e6f7" providerId="LiveId" clId="{54B403A2-ABA2-4108-9AEE-5144727635EE}" dt="2024-05-23T15:06:19.068" v="6810" actId="478"/>
          <ac:picMkLst>
            <pc:docMk/>
            <pc:sldMk cId="3073935228" sldId="446"/>
            <ac:picMk id="9218" creationId="{CA52A9EE-60BF-811F-FE4E-1EF422750A01}"/>
          </ac:picMkLst>
        </pc:picChg>
        <pc:picChg chg="add mod">
          <ac:chgData name="Abdourahmane DIALLO" userId="4760343351f3e6f7" providerId="LiveId" clId="{54B403A2-ABA2-4108-9AEE-5144727635EE}" dt="2024-05-25T09:00:44.609" v="9052" actId="1035"/>
          <ac:picMkLst>
            <pc:docMk/>
            <pc:sldMk cId="3073935228" sldId="446"/>
            <ac:picMk id="9220" creationId="{6D2D20B1-C525-4EB5-6CB8-DEFEFFDEA5F5}"/>
          </ac:picMkLst>
        </pc:picChg>
        <pc:cxnChg chg="del mod">
          <ac:chgData name="Abdourahmane DIALLO" userId="4760343351f3e6f7" providerId="LiveId" clId="{54B403A2-ABA2-4108-9AEE-5144727635EE}" dt="2024-05-22T16:52:31.043" v="1612" actId="478"/>
          <ac:cxnSpMkLst>
            <pc:docMk/>
            <pc:sldMk cId="3073935228" sldId="446"/>
            <ac:cxnSpMk id="13" creationId="{FF92B453-9149-7D94-797E-1057DA4C52E0}"/>
          </ac:cxnSpMkLst>
        </pc:cxnChg>
      </pc:sldChg>
      <pc:sldChg chg="addSp delSp modSp add mod">
        <pc:chgData name="Abdourahmane DIALLO" userId="4760343351f3e6f7" providerId="LiveId" clId="{54B403A2-ABA2-4108-9AEE-5144727635EE}" dt="2024-05-26T07:24:41.007" v="9670" actId="20577"/>
        <pc:sldMkLst>
          <pc:docMk/>
          <pc:sldMk cId="1444416041" sldId="447"/>
        </pc:sldMkLst>
        <pc:spChg chg="add del mod">
          <ac:chgData name="Abdourahmane DIALLO" userId="4760343351f3e6f7" providerId="LiveId" clId="{54B403A2-ABA2-4108-9AEE-5144727635EE}" dt="2024-05-23T15:02:10.833" v="6734" actId="478"/>
          <ac:spMkLst>
            <pc:docMk/>
            <pc:sldMk cId="1444416041" sldId="447"/>
            <ac:spMk id="2" creationId="{4707835E-08DF-8C48-7E1A-A58117E776CC}"/>
          </ac:spMkLst>
        </pc:spChg>
        <pc:spChg chg="add mod">
          <ac:chgData name="Abdourahmane DIALLO" userId="4760343351f3e6f7" providerId="LiveId" clId="{54B403A2-ABA2-4108-9AEE-5144727635EE}" dt="2024-05-25T08:24:15.867" v="8912"/>
          <ac:spMkLst>
            <pc:docMk/>
            <pc:sldMk cId="1444416041" sldId="447"/>
            <ac:spMk id="2" creationId="{89B9CB04-64A0-2356-F09B-121AF9D8C747}"/>
          </ac:spMkLst>
        </pc:spChg>
        <pc:spChg chg="add">
          <ac:chgData name="Abdourahmane DIALLO" userId="4760343351f3e6f7" providerId="LiveId" clId="{54B403A2-ABA2-4108-9AEE-5144727635EE}" dt="2024-05-22T13:46:58.903" v="1101"/>
          <ac:spMkLst>
            <pc:docMk/>
            <pc:sldMk cId="1444416041" sldId="447"/>
            <ac:spMk id="2" creationId="{972F70F8-10C6-AEDF-450C-04C340D2DC10}"/>
          </ac:spMkLst>
        </pc:spChg>
        <pc:spChg chg="mod">
          <ac:chgData name="Abdourahmane DIALLO" userId="4760343351f3e6f7" providerId="LiveId" clId="{54B403A2-ABA2-4108-9AEE-5144727635EE}" dt="2024-05-23T10:02:20.295" v="4704" actId="2711"/>
          <ac:spMkLst>
            <pc:docMk/>
            <pc:sldMk cId="1444416041" sldId="447"/>
            <ac:spMk id="3" creationId="{00000000-0000-0000-0000-000000000000}"/>
          </ac:spMkLst>
        </pc:spChg>
        <pc:spChg chg="add del mod">
          <ac:chgData name="Abdourahmane DIALLO" userId="4760343351f3e6f7" providerId="LiveId" clId="{54B403A2-ABA2-4108-9AEE-5144727635EE}" dt="2024-05-22T13:56:39.283" v="1178" actId="478"/>
          <ac:spMkLst>
            <pc:docMk/>
            <pc:sldMk cId="1444416041" sldId="447"/>
            <ac:spMk id="4" creationId="{C607C8DC-2327-9072-EDA0-CA37D19CD32C}"/>
          </ac:spMkLst>
        </pc:spChg>
        <pc:spChg chg="add">
          <ac:chgData name="Abdourahmane DIALLO" userId="4760343351f3e6f7" providerId="LiveId" clId="{54B403A2-ABA2-4108-9AEE-5144727635EE}" dt="2024-05-22T13:47:08.674" v="1103"/>
          <ac:spMkLst>
            <pc:docMk/>
            <pc:sldMk cId="1444416041" sldId="447"/>
            <ac:spMk id="5" creationId="{6DEEBDF6-E1D3-8495-8E9D-A8FE5567F576}"/>
          </ac:spMkLst>
        </pc:spChg>
        <pc:spChg chg="add">
          <ac:chgData name="Abdourahmane DIALLO" userId="4760343351f3e6f7" providerId="LiveId" clId="{54B403A2-ABA2-4108-9AEE-5144727635EE}" dt="2024-05-22T13:48:07.259" v="1105"/>
          <ac:spMkLst>
            <pc:docMk/>
            <pc:sldMk cId="1444416041" sldId="447"/>
            <ac:spMk id="6" creationId="{89BE6A37-DB57-035D-63E8-C3D4B0E7422E}"/>
          </ac:spMkLst>
        </pc:spChg>
        <pc:spChg chg="del topLvl">
          <ac:chgData name="Abdourahmane DIALLO" userId="4760343351f3e6f7" providerId="LiveId" clId="{54B403A2-ABA2-4108-9AEE-5144727635EE}" dt="2024-05-23T09:43:46.053" v="4464" actId="478"/>
          <ac:spMkLst>
            <pc:docMk/>
            <pc:sldMk cId="1444416041" sldId="447"/>
            <ac:spMk id="8" creationId="{76DF5129-BD13-1D54-8375-6405DEDD1517}"/>
          </ac:spMkLst>
        </pc:spChg>
        <pc:spChg chg="add">
          <ac:chgData name="Abdourahmane DIALLO" userId="4760343351f3e6f7" providerId="LiveId" clId="{54B403A2-ABA2-4108-9AEE-5144727635EE}" dt="2024-05-22T13:48:10.918" v="1106"/>
          <ac:spMkLst>
            <pc:docMk/>
            <pc:sldMk cId="1444416041" sldId="447"/>
            <ac:spMk id="9" creationId="{4840FDFC-7504-F4D9-77F5-D141D221F73D}"/>
          </ac:spMkLst>
        </pc:spChg>
        <pc:spChg chg="add">
          <ac:chgData name="Abdourahmane DIALLO" userId="4760343351f3e6f7" providerId="LiveId" clId="{54B403A2-ABA2-4108-9AEE-5144727635EE}" dt="2024-05-22T13:55:23.388" v="1160"/>
          <ac:spMkLst>
            <pc:docMk/>
            <pc:sldMk cId="1444416041" sldId="447"/>
            <ac:spMk id="11" creationId="{6E90C3C6-877A-5DE0-52C3-128126BDB231}"/>
          </ac:spMkLst>
        </pc:spChg>
        <pc:spChg chg="add">
          <ac:chgData name="Abdourahmane DIALLO" userId="4760343351f3e6f7" providerId="LiveId" clId="{54B403A2-ABA2-4108-9AEE-5144727635EE}" dt="2024-05-22T13:55:31.958" v="1163"/>
          <ac:spMkLst>
            <pc:docMk/>
            <pc:sldMk cId="1444416041" sldId="447"/>
            <ac:spMk id="17" creationId="{5C0C3733-559B-FA92-6257-A2A86D387683}"/>
          </ac:spMkLst>
        </pc:spChg>
        <pc:spChg chg="del">
          <ac:chgData name="Abdourahmane DIALLO" userId="4760343351f3e6f7" providerId="LiveId" clId="{54B403A2-ABA2-4108-9AEE-5144727635EE}" dt="2024-05-22T13:46:40.247" v="1097" actId="478"/>
          <ac:spMkLst>
            <pc:docMk/>
            <pc:sldMk cId="1444416041" sldId="447"/>
            <ac:spMk id="18" creationId="{09D83376-A5E3-2222-1C92-B318D05066F2}"/>
          </ac:spMkLst>
        </pc:spChg>
        <pc:spChg chg="add">
          <ac:chgData name="Abdourahmane DIALLO" userId="4760343351f3e6f7" providerId="LiveId" clId="{54B403A2-ABA2-4108-9AEE-5144727635EE}" dt="2024-05-22T13:55:52.029" v="1166"/>
          <ac:spMkLst>
            <pc:docMk/>
            <pc:sldMk cId="1444416041" sldId="447"/>
            <ac:spMk id="19" creationId="{1B8F93D4-E9DF-8BF7-6A9D-D7E8A865B8AA}"/>
          </ac:spMkLst>
        </pc:spChg>
        <pc:spChg chg="add">
          <ac:chgData name="Abdourahmane DIALLO" userId="4760343351f3e6f7" providerId="LiveId" clId="{54B403A2-ABA2-4108-9AEE-5144727635EE}" dt="2024-05-22T13:56:14.109" v="1170"/>
          <ac:spMkLst>
            <pc:docMk/>
            <pc:sldMk cId="1444416041" sldId="447"/>
            <ac:spMk id="20" creationId="{3D0813BE-892A-B92F-DE60-7B2987A009B1}"/>
          </ac:spMkLst>
        </pc:spChg>
        <pc:spChg chg="add del">
          <ac:chgData name="Abdourahmane DIALLO" userId="4760343351f3e6f7" providerId="LiveId" clId="{54B403A2-ABA2-4108-9AEE-5144727635EE}" dt="2024-05-22T13:56:25.617" v="1173" actId="22"/>
          <ac:spMkLst>
            <pc:docMk/>
            <pc:sldMk cId="1444416041" sldId="447"/>
            <ac:spMk id="22" creationId="{280A962A-45A5-E4BB-64EC-D88832728ABA}"/>
          </ac:spMkLst>
        </pc:spChg>
        <pc:spChg chg="add">
          <ac:chgData name="Abdourahmane DIALLO" userId="4760343351f3e6f7" providerId="LiveId" clId="{54B403A2-ABA2-4108-9AEE-5144727635EE}" dt="2024-05-22T13:56:28.273" v="1174"/>
          <ac:spMkLst>
            <pc:docMk/>
            <pc:sldMk cId="1444416041" sldId="447"/>
            <ac:spMk id="23" creationId="{812331A6-EA6C-1004-B771-B6DDCB3A5604}"/>
          </ac:spMkLst>
        </pc:spChg>
        <pc:spChg chg="add mod">
          <ac:chgData name="Abdourahmane DIALLO" userId="4760343351f3e6f7" providerId="LiveId" clId="{54B403A2-ABA2-4108-9AEE-5144727635EE}" dt="2024-05-26T07:24:41.007" v="9670" actId="20577"/>
          <ac:spMkLst>
            <pc:docMk/>
            <pc:sldMk cId="1444416041" sldId="447"/>
            <ac:spMk id="25" creationId="{1016BA2A-A961-75FC-6DF4-8A653C1F3266}"/>
          </ac:spMkLst>
        </pc:spChg>
        <pc:spChg chg="mod">
          <ac:chgData name="Abdourahmane DIALLO" userId="4760343351f3e6f7" providerId="LiveId" clId="{54B403A2-ABA2-4108-9AEE-5144727635EE}" dt="2024-05-23T10:02:20.295" v="4704" actId="2711"/>
          <ac:spMkLst>
            <pc:docMk/>
            <pc:sldMk cId="1444416041" sldId="447"/>
            <ac:spMk id="26" creationId="{864C18A0-EFD8-4D60-B0B3-D024B11D0AB0}"/>
          </ac:spMkLst>
        </pc:spChg>
        <pc:spChg chg="add mod">
          <ac:chgData name="Abdourahmane DIALLO" userId="4760343351f3e6f7" providerId="LiveId" clId="{54B403A2-ABA2-4108-9AEE-5144727635EE}" dt="2024-05-23T10:02:20.295" v="4704" actId="2711"/>
          <ac:spMkLst>
            <pc:docMk/>
            <pc:sldMk cId="1444416041" sldId="447"/>
            <ac:spMk id="27" creationId="{C3FE7C56-1FE6-47A5-F290-041F21C8B0D0}"/>
          </ac:spMkLst>
        </pc:spChg>
        <pc:spChg chg="add mod">
          <ac:chgData name="Abdourahmane DIALLO" userId="4760343351f3e6f7" providerId="LiveId" clId="{54B403A2-ABA2-4108-9AEE-5144727635EE}" dt="2024-05-23T10:02:20.295" v="4704" actId="2711"/>
          <ac:spMkLst>
            <pc:docMk/>
            <pc:sldMk cId="1444416041" sldId="447"/>
            <ac:spMk id="28" creationId="{7AD3604C-29AC-F23B-E69E-5B7913152BDF}"/>
          </ac:spMkLst>
        </pc:spChg>
        <pc:spChg chg="add mod">
          <ac:chgData name="Abdourahmane DIALLO" userId="4760343351f3e6f7" providerId="LiveId" clId="{54B403A2-ABA2-4108-9AEE-5144727635EE}" dt="2024-05-26T07:22:49.060" v="9652" actId="20577"/>
          <ac:spMkLst>
            <pc:docMk/>
            <pc:sldMk cId="1444416041" sldId="447"/>
            <ac:spMk id="29" creationId="{53FBBFC3-895A-1B7B-9B75-F72AA09287E9}"/>
          </ac:spMkLst>
        </pc:spChg>
        <pc:spChg chg="add del mod">
          <ac:chgData name="Abdourahmane DIALLO" userId="4760343351f3e6f7" providerId="LiveId" clId="{54B403A2-ABA2-4108-9AEE-5144727635EE}" dt="2024-05-23T09:43:49.402" v="4465" actId="478"/>
          <ac:spMkLst>
            <pc:docMk/>
            <pc:sldMk cId="1444416041" sldId="447"/>
            <ac:spMk id="30" creationId="{AFBC8083-0DF3-9332-FCF3-451FF4A61576}"/>
          </ac:spMkLst>
        </pc:spChg>
        <pc:spChg chg="add del mod">
          <ac:chgData name="Abdourahmane DIALLO" userId="4760343351f3e6f7" providerId="LiveId" clId="{54B403A2-ABA2-4108-9AEE-5144727635EE}" dt="2024-05-23T15:02:37.799" v="6756" actId="478"/>
          <ac:spMkLst>
            <pc:docMk/>
            <pc:sldMk cId="1444416041" sldId="447"/>
            <ac:spMk id="31" creationId="{12CD6AE5-CCC2-F379-326A-1248498BAE56}"/>
          </ac:spMkLst>
        </pc:spChg>
        <pc:spChg chg="del">
          <ac:chgData name="Abdourahmane DIALLO" userId="4760343351f3e6f7" providerId="LiveId" clId="{54B403A2-ABA2-4108-9AEE-5144727635EE}" dt="2024-05-22T13:46:38.449" v="1096" actId="478"/>
          <ac:spMkLst>
            <pc:docMk/>
            <pc:sldMk cId="1444416041" sldId="447"/>
            <ac:spMk id="32" creationId="{86DA0757-5FE1-4F5B-EC14-11C772769398}"/>
          </ac:spMkLst>
        </pc:spChg>
        <pc:spChg chg="add mod">
          <ac:chgData name="Abdourahmane DIALLO" userId="4760343351f3e6f7" providerId="LiveId" clId="{54B403A2-ABA2-4108-9AEE-5144727635EE}" dt="2024-05-23T15:02:11.604" v="6735"/>
          <ac:spMkLst>
            <pc:docMk/>
            <pc:sldMk cId="1444416041" sldId="447"/>
            <ac:spMk id="32" creationId="{A053C59C-E199-675C-007A-D5F5490EC568}"/>
          </ac:spMkLst>
        </pc:spChg>
        <pc:spChg chg="add mod">
          <ac:chgData name="Abdourahmane DIALLO" userId="4760343351f3e6f7" providerId="LiveId" clId="{54B403A2-ABA2-4108-9AEE-5144727635EE}" dt="2024-05-23T15:02:11.604" v="6735"/>
          <ac:spMkLst>
            <pc:docMk/>
            <pc:sldMk cId="1444416041" sldId="447"/>
            <ac:spMk id="33" creationId="{0442F225-2972-ACC9-FB03-4094122D5DF0}"/>
          </ac:spMkLst>
        </pc:spChg>
        <pc:spChg chg="add del mod">
          <ac:chgData name="Abdourahmane DIALLO" userId="4760343351f3e6f7" providerId="LiveId" clId="{54B403A2-ABA2-4108-9AEE-5144727635EE}" dt="2024-05-23T15:03:43.578" v="6770" actId="478"/>
          <ac:spMkLst>
            <pc:docMk/>
            <pc:sldMk cId="1444416041" sldId="447"/>
            <ac:spMk id="34" creationId="{5A84544B-03EE-5A27-5B4E-22430C46C304}"/>
          </ac:spMkLst>
        </pc:spChg>
        <pc:spChg chg="add del mod">
          <ac:chgData name="Abdourahmane DIALLO" userId="4760343351f3e6f7" providerId="LiveId" clId="{54B403A2-ABA2-4108-9AEE-5144727635EE}" dt="2024-05-23T15:03:25.301" v="6760" actId="478"/>
          <ac:spMkLst>
            <pc:docMk/>
            <pc:sldMk cId="1444416041" sldId="447"/>
            <ac:spMk id="35" creationId="{BF0D6C32-3AC1-058E-955B-75FBFDF4E400}"/>
          </ac:spMkLst>
        </pc:spChg>
        <pc:spChg chg="add mod">
          <ac:chgData name="Abdourahmane DIALLO" userId="4760343351f3e6f7" providerId="LiveId" clId="{54B403A2-ABA2-4108-9AEE-5144727635EE}" dt="2024-05-23T15:03:13.429" v="6759"/>
          <ac:spMkLst>
            <pc:docMk/>
            <pc:sldMk cId="1444416041" sldId="447"/>
            <ac:spMk id="36" creationId="{3689C198-05D9-6C2B-16DD-BBF0FAD4A1DE}"/>
          </ac:spMkLst>
        </pc:spChg>
        <pc:spChg chg="add mod">
          <ac:chgData name="Abdourahmane DIALLO" userId="4760343351f3e6f7" providerId="LiveId" clId="{54B403A2-ABA2-4108-9AEE-5144727635EE}" dt="2024-05-23T15:03:13.429" v="6759"/>
          <ac:spMkLst>
            <pc:docMk/>
            <pc:sldMk cId="1444416041" sldId="447"/>
            <ac:spMk id="37" creationId="{F7B3CA77-82F7-BBCC-56C4-9175EDCE6225}"/>
          </ac:spMkLst>
        </pc:spChg>
        <pc:spChg chg="add del mod">
          <ac:chgData name="Abdourahmane DIALLO" userId="4760343351f3e6f7" providerId="LiveId" clId="{54B403A2-ABA2-4108-9AEE-5144727635EE}" dt="2024-05-25T08:24:18.488" v="8913" actId="478"/>
          <ac:spMkLst>
            <pc:docMk/>
            <pc:sldMk cId="1444416041" sldId="447"/>
            <ac:spMk id="38" creationId="{2B57C109-D231-A5F7-309A-88A1010D8C0C}"/>
          </ac:spMkLst>
        </pc:spChg>
        <pc:spChg chg="add mod">
          <ac:chgData name="Abdourahmane DIALLO" userId="4760343351f3e6f7" providerId="LiveId" clId="{54B403A2-ABA2-4108-9AEE-5144727635EE}" dt="2024-05-23T15:03:29.056" v="6762"/>
          <ac:spMkLst>
            <pc:docMk/>
            <pc:sldMk cId="1444416041" sldId="447"/>
            <ac:spMk id="39" creationId="{7E8681B2-7CB4-AE5A-33B1-2F6455EA18C0}"/>
          </ac:spMkLst>
        </pc:spChg>
        <pc:spChg chg="mod">
          <ac:chgData name="Abdourahmane DIALLO" userId="4760343351f3e6f7" providerId="LiveId" clId="{54B403A2-ABA2-4108-9AEE-5144727635EE}" dt="2024-05-26T07:22:26.163" v="9636" actId="20577"/>
          <ac:spMkLst>
            <pc:docMk/>
            <pc:sldMk cId="1444416041" sldId="447"/>
            <ac:spMk id="43" creationId="{6B3A4E4D-5CB6-D967-0110-8CD0D7D39D22}"/>
          </ac:spMkLst>
        </pc:spChg>
        <pc:spChg chg="del">
          <ac:chgData name="Abdourahmane DIALLO" userId="4760343351f3e6f7" providerId="LiveId" clId="{54B403A2-ABA2-4108-9AEE-5144727635EE}" dt="2024-05-22T13:46:42.792" v="1098" actId="478"/>
          <ac:spMkLst>
            <pc:docMk/>
            <pc:sldMk cId="1444416041" sldId="447"/>
            <ac:spMk id="48" creationId="{C952D6D9-18A6-471E-6A43-B2E59BF59022}"/>
          </ac:spMkLst>
        </pc:spChg>
        <pc:spChg chg="del">
          <ac:chgData name="Abdourahmane DIALLO" userId="4760343351f3e6f7" providerId="LiveId" clId="{54B403A2-ABA2-4108-9AEE-5144727635EE}" dt="2024-05-22T13:46:45.485" v="1099" actId="478"/>
          <ac:spMkLst>
            <pc:docMk/>
            <pc:sldMk cId="1444416041" sldId="447"/>
            <ac:spMk id="49" creationId="{1DDE13EE-4949-B50F-FD44-7B6F063D3893}"/>
          </ac:spMkLst>
        </pc:spChg>
        <pc:spChg chg="del">
          <ac:chgData name="Abdourahmane DIALLO" userId="4760343351f3e6f7" providerId="LiveId" clId="{54B403A2-ABA2-4108-9AEE-5144727635EE}" dt="2024-05-22T13:56:46.258" v="1180" actId="478"/>
          <ac:spMkLst>
            <pc:docMk/>
            <pc:sldMk cId="1444416041" sldId="447"/>
            <ac:spMk id="50" creationId="{6E959DF2-F4D0-1454-60BC-4B9E9C45FB34}"/>
          </ac:spMkLst>
        </pc:spChg>
        <pc:grpChg chg="add del mod">
          <ac:chgData name="Abdourahmane DIALLO" userId="4760343351f3e6f7" providerId="LiveId" clId="{54B403A2-ABA2-4108-9AEE-5144727635EE}" dt="2024-05-23T09:50:23.494" v="4531" actId="478"/>
          <ac:grpSpMkLst>
            <pc:docMk/>
            <pc:sldMk cId="1444416041" sldId="447"/>
            <ac:grpSpMk id="4" creationId="{2087C983-94D7-0E68-853C-FD87BC0A9294}"/>
          </ac:grpSpMkLst>
        </pc:grpChg>
        <pc:grpChg chg="del mod">
          <ac:chgData name="Abdourahmane DIALLO" userId="4760343351f3e6f7" providerId="LiveId" clId="{54B403A2-ABA2-4108-9AEE-5144727635EE}" dt="2024-05-23T09:43:46.053" v="4464" actId="478"/>
          <ac:grpSpMkLst>
            <pc:docMk/>
            <pc:sldMk cId="1444416041" sldId="447"/>
            <ac:grpSpMk id="7" creationId="{4F54367A-2FCD-8393-0A2F-EAB521240E97}"/>
          </ac:grpSpMkLst>
        </pc:grpChg>
        <pc:grpChg chg="del topLvl">
          <ac:chgData name="Abdourahmane DIALLO" userId="4760343351f3e6f7" providerId="LiveId" clId="{54B403A2-ABA2-4108-9AEE-5144727635EE}" dt="2024-05-23T09:48:09.387" v="4490" actId="478"/>
          <ac:grpSpMkLst>
            <pc:docMk/>
            <pc:sldMk cId="1444416041" sldId="447"/>
            <ac:grpSpMk id="10" creationId="{5E332250-D4BE-DB62-1A05-43570A1FAFFB}"/>
          </ac:grpSpMkLst>
        </pc:grpChg>
        <pc:grpChg chg="add mod">
          <ac:chgData name="Abdourahmane DIALLO" userId="4760343351f3e6f7" providerId="LiveId" clId="{54B403A2-ABA2-4108-9AEE-5144727635EE}" dt="2024-05-23T09:50:31.079" v="4533"/>
          <ac:grpSpMkLst>
            <pc:docMk/>
            <pc:sldMk cId="1444416041" sldId="447"/>
            <ac:grpSpMk id="18" creationId="{68869F77-E610-3F5C-2F3D-7A23A906A2D2}"/>
          </ac:grpSpMkLst>
        </pc:grpChg>
        <pc:picChg chg="mod">
          <ac:chgData name="Abdourahmane DIALLO" userId="4760343351f3e6f7" providerId="LiveId" clId="{54B403A2-ABA2-4108-9AEE-5144727635EE}" dt="2024-05-23T09:48:10.109" v="4491"/>
          <ac:picMkLst>
            <pc:docMk/>
            <pc:sldMk cId="1444416041" sldId="447"/>
            <ac:picMk id="5" creationId="{E15D895D-84D9-F84D-9470-E97206017016}"/>
          </ac:picMkLst>
        </pc:picChg>
        <pc:picChg chg="mod">
          <ac:chgData name="Abdourahmane DIALLO" userId="4760343351f3e6f7" providerId="LiveId" clId="{54B403A2-ABA2-4108-9AEE-5144727635EE}" dt="2024-05-23T09:48:47.889" v="4510" actId="14100"/>
          <ac:picMkLst>
            <pc:docMk/>
            <pc:sldMk cId="1444416041" sldId="447"/>
            <ac:picMk id="6" creationId="{FFAC2258-3158-D3E7-96E6-9ADED941BD4F}"/>
          </ac:picMkLst>
        </pc:picChg>
        <pc:picChg chg="mod">
          <ac:chgData name="Abdourahmane DIALLO" userId="4760343351f3e6f7" providerId="LiveId" clId="{54B403A2-ABA2-4108-9AEE-5144727635EE}" dt="2024-05-23T09:48:10.109" v="4491"/>
          <ac:picMkLst>
            <pc:docMk/>
            <pc:sldMk cId="1444416041" sldId="447"/>
            <ac:picMk id="9" creationId="{3A471BB7-EC52-ADBC-FB69-3C3987BD5839}"/>
          </ac:picMkLst>
        </pc:picChg>
        <pc:picChg chg="mod">
          <ac:chgData name="Abdourahmane DIALLO" userId="4760343351f3e6f7" providerId="LiveId" clId="{54B403A2-ABA2-4108-9AEE-5144727635EE}" dt="2024-05-23T09:48:10.109" v="4491"/>
          <ac:picMkLst>
            <pc:docMk/>
            <pc:sldMk cId="1444416041" sldId="447"/>
            <ac:picMk id="11" creationId="{065F1B59-D652-6015-3FA6-8CD84F5F1C54}"/>
          </ac:picMkLst>
        </pc:picChg>
        <pc:picChg chg="mod">
          <ac:chgData name="Abdourahmane DIALLO" userId="4760343351f3e6f7" providerId="LiveId" clId="{54B403A2-ABA2-4108-9AEE-5144727635EE}" dt="2024-05-23T09:48:10.109" v="4491"/>
          <ac:picMkLst>
            <pc:docMk/>
            <pc:sldMk cId="1444416041" sldId="447"/>
            <ac:picMk id="17" creationId="{793675BE-5923-55A0-D703-E2677C0EDF13}"/>
          </ac:picMkLst>
        </pc:picChg>
        <pc:picChg chg="mod">
          <ac:chgData name="Abdourahmane DIALLO" userId="4760343351f3e6f7" providerId="LiveId" clId="{54B403A2-ABA2-4108-9AEE-5144727635EE}" dt="2024-05-23T09:50:24.609" v="4532"/>
          <ac:picMkLst>
            <pc:docMk/>
            <pc:sldMk cId="1444416041" sldId="447"/>
            <ac:picMk id="19" creationId="{2C3B9B7E-DC2D-C5A2-C85C-CD7858372E99}"/>
          </ac:picMkLst>
        </pc:picChg>
        <pc:picChg chg="mod">
          <ac:chgData name="Abdourahmane DIALLO" userId="4760343351f3e6f7" providerId="LiveId" clId="{54B403A2-ABA2-4108-9AEE-5144727635EE}" dt="2024-05-23T09:50:34.746" v="4534"/>
          <ac:picMkLst>
            <pc:docMk/>
            <pc:sldMk cId="1444416041" sldId="447"/>
            <ac:picMk id="20" creationId="{C842C459-9DD8-2AF4-EEDB-B83ABDDA1B57}"/>
          </ac:picMkLst>
        </pc:picChg>
        <pc:picChg chg="mod">
          <ac:chgData name="Abdourahmane DIALLO" userId="4760343351f3e6f7" providerId="LiveId" clId="{54B403A2-ABA2-4108-9AEE-5144727635EE}" dt="2024-05-23T09:50:24.609" v="4532"/>
          <ac:picMkLst>
            <pc:docMk/>
            <pc:sldMk cId="1444416041" sldId="447"/>
            <ac:picMk id="21" creationId="{579D0683-E72F-5159-18FA-965E5002D8A5}"/>
          </ac:picMkLst>
        </pc:picChg>
        <pc:picChg chg="mod">
          <ac:chgData name="Abdourahmane DIALLO" userId="4760343351f3e6f7" providerId="LiveId" clId="{54B403A2-ABA2-4108-9AEE-5144727635EE}" dt="2024-05-23T09:50:24.609" v="4532"/>
          <ac:picMkLst>
            <pc:docMk/>
            <pc:sldMk cId="1444416041" sldId="447"/>
            <ac:picMk id="22" creationId="{6BD589C5-04A4-8FB8-05B5-49E40668FCB8}"/>
          </ac:picMkLst>
        </pc:picChg>
        <pc:picChg chg="mod">
          <ac:chgData name="Abdourahmane DIALLO" userId="4760343351f3e6f7" providerId="LiveId" clId="{54B403A2-ABA2-4108-9AEE-5144727635EE}" dt="2024-05-23T09:50:24.609" v="4532"/>
          <ac:picMkLst>
            <pc:docMk/>
            <pc:sldMk cId="1444416041" sldId="447"/>
            <ac:picMk id="23" creationId="{62B24242-543D-690B-C746-58F429149BDF}"/>
          </ac:picMkLst>
        </pc:picChg>
      </pc:sldChg>
      <pc:sldChg chg="addSp delSp modSp add mod">
        <pc:chgData name="Abdourahmane DIALLO" userId="4760343351f3e6f7" providerId="LiveId" clId="{54B403A2-ABA2-4108-9AEE-5144727635EE}" dt="2024-05-26T07:25:52.216" v="9691" actId="20577"/>
        <pc:sldMkLst>
          <pc:docMk/>
          <pc:sldMk cId="2917795133" sldId="448"/>
        </pc:sldMkLst>
        <pc:spChg chg="add mod">
          <ac:chgData name="Abdourahmane DIALLO" userId="4760343351f3e6f7" providerId="LiveId" clId="{54B403A2-ABA2-4108-9AEE-5144727635EE}" dt="2024-05-23T10:05:51.226" v="4736" actId="1076"/>
          <ac:spMkLst>
            <pc:docMk/>
            <pc:sldMk cId="2917795133" sldId="448"/>
            <ac:spMk id="2" creationId="{89985E6E-E646-1BF0-FDEA-733E5189C6DB}"/>
          </ac:spMkLst>
        </pc:spChg>
        <pc:spChg chg="mod">
          <ac:chgData name="Abdourahmane DIALLO" userId="4760343351f3e6f7" providerId="LiveId" clId="{54B403A2-ABA2-4108-9AEE-5144727635EE}" dt="2024-05-23T10:02:14.649" v="4703" actId="2711"/>
          <ac:spMkLst>
            <pc:docMk/>
            <pc:sldMk cId="2917795133" sldId="448"/>
            <ac:spMk id="3" creationId="{00000000-0000-0000-0000-000000000000}"/>
          </ac:spMkLst>
        </pc:spChg>
        <pc:spChg chg="add mod">
          <ac:chgData name="Abdourahmane DIALLO" userId="4760343351f3e6f7" providerId="LiveId" clId="{54B403A2-ABA2-4108-9AEE-5144727635EE}" dt="2024-05-23T16:00:41.699" v="7297" actId="1035"/>
          <ac:spMkLst>
            <pc:docMk/>
            <pc:sldMk cId="2917795133" sldId="448"/>
            <ac:spMk id="4" creationId="{C9AF3414-E317-14DF-421F-F180BC78D598}"/>
          </ac:spMkLst>
        </pc:spChg>
        <pc:spChg chg="add mod">
          <ac:chgData name="Abdourahmane DIALLO" userId="4760343351f3e6f7" providerId="LiveId" clId="{54B403A2-ABA2-4108-9AEE-5144727635EE}" dt="2024-05-26T07:25:52.216" v="9691" actId="20577"/>
          <ac:spMkLst>
            <pc:docMk/>
            <pc:sldMk cId="2917795133" sldId="448"/>
            <ac:spMk id="6" creationId="{F9A4695E-87D1-920A-24C7-C075F31832AC}"/>
          </ac:spMkLst>
        </pc:spChg>
        <pc:spChg chg="add mod">
          <ac:chgData name="Abdourahmane DIALLO" userId="4760343351f3e6f7" providerId="LiveId" clId="{54B403A2-ABA2-4108-9AEE-5144727635EE}" dt="2024-05-25T08:24:28.028" v="8915"/>
          <ac:spMkLst>
            <pc:docMk/>
            <pc:sldMk cId="2917795133" sldId="448"/>
            <ac:spMk id="7" creationId="{3E021A6A-B1CF-7641-C191-F9F5253AC750}"/>
          </ac:spMkLst>
        </pc:spChg>
        <pc:spChg chg="add del mod">
          <ac:chgData name="Abdourahmane DIALLO" userId="4760343351f3e6f7" providerId="LiveId" clId="{54B403A2-ABA2-4108-9AEE-5144727635EE}" dt="2024-05-23T09:55:07.897" v="4588" actId="478"/>
          <ac:spMkLst>
            <pc:docMk/>
            <pc:sldMk cId="2917795133" sldId="448"/>
            <ac:spMk id="20" creationId="{C643082D-E3C9-A068-39CC-EAF80F04546C}"/>
          </ac:spMkLst>
        </pc:spChg>
        <pc:spChg chg="add del mod">
          <ac:chgData name="Abdourahmane DIALLO" userId="4760343351f3e6f7" providerId="LiveId" clId="{54B403A2-ABA2-4108-9AEE-5144727635EE}" dt="2024-05-23T15:03:53.933" v="6772" actId="478"/>
          <ac:spMkLst>
            <pc:docMk/>
            <pc:sldMk cId="2917795133" sldId="448"/>
            <ac:spMk id="21" creationId="{202F883F-F5FB-F8F2-3521-9C93FB51E533}"/>
          </ac:spMkLst>
        </pc:spChg>
        <pc:spChg chg="add del mod">
          <ac:chgData name="Abdourahmane DIALLO" userId="4760343351f3e6f7" providerId="LiveId" clId="{54B403A2-ABA2-4108-9AEE-5144727635EE}" dt="2024-05-23T15:03:52.606" v="6771" actId="478"/>
          <ac:spMkLst>
            <pc:docMk/>
            <pc:sldMk cId="2917795133" sldId="448"/>
            <ac:spMk id="22" creationId="{4E25D5E1-294F-FFDE-77D9-038C03F27C78}"/>
          </ac:spMkLst>
        </pc:spChg>
        <pc:spChg chg="add mod">
          <ac:chgData name="Abdourahmane DIALLO" userId="4760343351f3e6f7" providerId="LiveId" clId="{54B403A2-ABA2-4108-9AEE-5144727635EE}" dt="2024-05-23T10:02:14.649" v="4703" actId="2711"/>
          <ac:spMkLst>
            <pc:docMk/>
            <pc:sldMk cId="2917795133" sldId="448"/>
            <ac:spMk id="23" creationId="{5A411958-0E6E-074B-E399-F5195A24275E}"/>
          </ac:spMkLst>
        </pc:spChg>
        <pc:spChg chg="add del mod">
          <ac:chgData name="Abdourahmane DIALLO" userId="4760343351f3e6f7" providerId="LiveId" clId="{54B403A2-ABA2-4108-9AEE-5144727635EE}" dt="2024-05-25T08:24:27.342" v="8914" actId="478"/>
          <ac:spMkLst>
            <pc:docMk/>
            <pc:sldMk cId="2917795133" sldId="448"/>
            <ac:spMk id="24" creationId="{CD4243BB-864A-1DD6-625C-6099E642AA2A}"/>
          </ac:spMkLst>
        </pc:spChg>
        <pc:spChg chg="del">
          <ac:chgData name="Abdourahmane DIALLO" userId="4760343351f3e6f7" providerId="LiveId" clId="{54B403A2-ABA2-4108-9AEE-5144727635EE}" dt="2024-05-22T14:00:52.554" v="1240" actId="478"/>
          <ac:spMkLst>
            <pc:docMk/>
            <pc:sldMk cId="2917795133" sldId="448"/>
            <ac:spMk id="25" creationId="{1016BA2A-A961-75FC-6DF4-8A653C1F3266}"/>
          </ac:spMkLst>
        </pc:spChg>
        <pc:spChg chg="add mod">
          <ac:chgData name="Abdourahmane DIALLO" userId="4760343351f3e6f7" providerId="LiveId" clId="{54B403A2-ABA2-4108-9AEE-5144727635EE}" dt="2024-05-23T15:03:55.776" v="6773"/>
          <ac:spMkLst>
            <pc:docMk/>
            <pc:sldMk cId="2917795133" sldId="448"/>
            <ac:spMk id="25" creationId="{5B7032ED-C5C9-6F26-9E0A-ABFD5B0AF82B}"/>
          </ac:spMkLst>
        </pc:spChg>
        <pc:spChg chg="mod">
          <ac:chgData name="Abdourahmane DIALLO" userId="4760343351f3e6f7" providerId="LiveId" clId="{54B403A2-ABA2-4108-9AEE-5144727635EE}" dt="2024-05-23T10:02:14.649" v="4703" actId="2711"/>
          <ac:spMkLst>
            <pc:docMk/>
            <pc:sldMk cId="2917795133" sldId="448"/>
            <ac:spMk id="26" creationId="{864C18A0-EFD8-4D60-B0B3-D024B11D0AB0}"/>
          </ac:spMkLst>
        </pc:spChg>
        <pc:spChg chg="mod">
          <ac:chgData name="Abdourahmane DIALLO" userId="4760343351f3e6f7" providerId="LiveId" clId="{54B403A2-ABA2-4108-9AEE-5144727635EE}" dt="2024-05-23T10:05:53.440" v="4737" actId="1076"/>
          <ac:spMkLst>
            <pc:docMk/>
            <pc:sldMk cId="2917795133" sldId="448"/>
            <ac:spMk id="28" creationId="{7AD3604C-29AC-F23B-E69E-5B7913152BDF}"/>
          </ac:spMkLst>
        </pc:spChg>
        <pc:spChg chg="del">
          <ac:chgData name="Abdourahmane DIALLO" userId="4760343351f3e6f7" providerId="LiveId" clId="{54B403A2-ABA2-4108-9AEE-5144727635EE}" dt="2024-05-22T14:00:25.245" v="1237" actId="478"/>
          <ac:spMkLst>
            <pc:docMk/>
            <pc:sldMk cId="2917795133" sldId="448"/>
            <ac:spMk id="29" creationId="{53FBBFC3-895A-1B7B-9B75-F72AA09287E9}"/>
          </ac:spMkLst>
        </pc:spChg>
        <pc:spChg chg="del mod">
          <ac:chgData name="Abdourahmane DIALLO" userId="4760343351f3e6f7" providerId="LiveId" clId="{54B403A2-ABA2-4108-9AEE-5144727635EE}" dt="2024-05-23T09:55:09.176" v="4589" actId="478"/>
          <ac:spMkLst>
            <pc:docMk/>
            <pc:sldMk cId="2917795133" sldId="448"/>
            <ac:spMk id="30" creationId="{AFBC8083-0DF3-9332-FCF3-451FF4A61576}"/>
          </ac:spMkLst>
        </pc:spChg>
        <pc:spChg chg="del">
          <ac:chgData name="Abdourahmane DIALLO" userId="4760343351f3e6f7" providerId="LiveId" clId="{54B403A2-ABA2-4108-9AEE-5144727635EE}" dt="2024-05-22T14:00:18.174" v="1234" actId="478"/>
          <ac:spMkLst>
            <pc:docMk/>
            <pc:sldMk cId="2917795133" sldId="448"/>
            <ac:spMk id="43" creationId="{6B3A4E4D-5CB6-D967-0110-8CD0D7D39D22}"/>
          </ac:spMkLst>
        </pc:spChg>
        <pc:grpChg chg="add mod">
          <ac:chgData name="Abdourahmane DIALLO" userId="4760343351f3e6f7" providerId="LiveId" clId="{54B403A2-ABA2-4108-9AEE-5144727635EE}" dt="2024-05-23T09:50:45.079" v="4536"/>
          <ac:grpSpMkLst>
            <pc:docMk/>
            <pc:sldMk cId="2917795133" sldId="448"/>
            <ac:grpSpMk id="5" creationId="{904B5A54-32C8-F45E-E1C3-70DD0CD38406}"/>
          </ac:grpSpMkLst>
        </pc:grpChg>
        <pc:grpChg chg="del">
          <ac:chgData name="Abdourahmane DIALLO" userId="4760343351f3e6f7" providerId="LiveId" clId="{54B403A2-ABA2-4108-9AEE-5144727635EE}" dt="2024-05-23T09:50:40.024" v="4535" actId="478"/>
          <ac:grpSpMkLst>
            <pc:docMk/>
            <pc:sldMk cId="2917795133" sldId="448"/>
            <ac:grpSpMk id="7" creationId="{4F54367A-2FCD-8393-0A2F-EAB521240E97}"/>
          </ac:grpSpMkLst>
        </pc:grpChg>
        <pc:picChg chg="mod">
          <ac:chgData name="Abdourahmane DIALLO" userId="4760343351f3e6f7" providerId="LiveId" clId="{54B403A2-ABA2-4108-9AEE-5144727635EE}" dt="2024-05-23T09:50:45.079" v="4536"/>
          <ac:picMkLst>
            <pc:docMk/>
            <pc:sldMk cId="2917795133" sldId="448"/>
            <ac:picMk id="9" creationId="{1C26AB18-9047-B24E-97AD-506547262EEE}"/>
          </ac:picMkLst>
        </pc:picChg>
        <pc:picChg chg="mod">
          <ac:chgData name="Abdourahmane DIALLO" userId="4760343351f3e6f7" providerId="LiveId" clId="{54B403A2-ABA2-4108-9AEE-5144727635EE}" dt="2024-05-23T09:51:03.036" v="4537"/>
          <ac:picMkLst>
            <pc:docMk/>
            <pc:sldMk cId="2917795133" sldId="448"/>
            <ac:picMk id="11" creationId="{A31FBB38-3AD7-AC00-3444-40D6938E75BA}"/>
          </ac:picMkLst>
        </pc:picChg>
        <pc:picChg chg="mod">
          <ac:chgData name="Abdourahmane DIALLO" userId="4760343351f3e6f7" providerId="LiveId" clId="{54B403A2-ABA2-4108-9AEE-5144727635EE}" dt="2024-05-23T09:51:07.076" v="4538"/>
          <ac:picMkLst>
            <pc:docMk/>
            <pc:sldMk cId="2917795133" sldId="448"/>
            <ac:picMk id="17" creationId="{EF868F85-3186-A414-8CB8-E52AA40A16D4}"/>
          </ac:picMkLst>
        </pc:picChg>
        <pc:picChg chg="mod">
          <ac:chgData name="Abdourahmane DIALLO" userId="4760343351f3e6f7" providerId="LiveId" clId="{54B403A2-ABA2-4108-9AEE-5144727635EE}" dt="2024-05-23T09:50:45.079" v="4536"/>
          <ac:picMkLst>
            <pc:docMk/>
            <pc:sldMk cId="2917795133" sldId="448"/>
            <ac:picMk id="18" creationId="{6E4243E8-20EE-A692-55B9-A5A40DEA71A5}"/>
          </ac:picMkLst>
        </pc:picChg>
        <pc:picChg chg="mod">
          <ac:chgData name="Abdourahmane DIALLO" userId="4760343351f3e6f7" providerId="LiveId" clId="{54B403A2-ABA2-4108-9AEE-5144727635EE}" dt="2024-05-23T09:50:45.079" v="4536"/>
          <ac:picMkLst>
            <pc:docMk/>
            <pc:sldMk cId="2917795133" sldId="448"/>
            <ac:picMk id="19" creationId="{FA349B0B-A4A7-E116-69BE-1338CAC86D23}"/>
          </ac:picMkLst>
        </pc:picChg>
      </pc:sldChg>
      <pc:sldChg chg="addSp delSp modSp add mod modNotesTx">
        <pc:chgData name="Abdourahmane DIALLO" userId="4760343351f3e6f7" providerId="LiveId" clId="{54B403A2-ABA2-4108-9AEE-5144727635EE}" dt="2024-05-25T08:24:33.798" v="8917"/>
        <pc:sldMkLst>
          <pc:docMk/>
          <pc:sldMk cId="170604942" sldId="449"/>
        </pc:sldMkLst>
        <pc:spChg chg="del">
          <ac:chgData name="Abdourahmane DIALLO" userId="4760343351f3e6f7" providerId="LiveId" clId="{54B403A2-ABA2-4108-9AEE-5144727635EE}" dt="2024-05-22T14:15:30.556" v="1264" actId="478"/>
          <ac:spMkLst>
            <pc:docMk/>
            <pc:sldMk cId="170604942" sldId="449"/>
            <ac:spMk id="2" creationId="{89985E6E-E646-1BF0-FDEA-733E5189C6DB}"/>
          </ac:spMkLst>
        </pc:spChg>
        <pc:spChg chg="mod">
          <ac:chgData name="Abdourahmane DIALLO" userId="4760343351f3e6f7" providerId="LiveId" clId="{54B403A2-ABA2-4108-9AEE-5144727635EE}" dt="2024-05-23T10:02:08.597" v="4702" actId="2711"/>
          <ac:spMkLst>
            <pc:docMk/>
            <pc:sldMk cId="170604942" sldId="449"/>
            <ac:spMk id="3" creationId="{00000000-0000-0000-0000-000000000000}"/>
          </ac:spMkLst>
        </pc:spChg>
        <pc:spChg chg="del">
          <ac:chgData name="Abdourahmane DIALLO" userId="4760343351f3e6f7" providerId="LiveId" clId="{54B403A2-ABA2-4108-9AEE-5144727635EE}" dt="2024-05-22T14:15:27.517" v="1263" actId="478"/>
          <ac:spMkLst>
            <pc:docMk/>
            <pc:sldMk cId="170604942" sldId="449"/>
            <ac:spMk id="4" creationId="{C9AF3414-E317-14DF-421F-F180BC78D598}"/>
          </ac:spMkLst>
        </pc:spChg>
        <pc:spChg chg="del">
          <ac:chgData name="Abdourahmane DIALLO" userId="4760343351f3e6f7" providerId="LiveId" clId="{54B403A2-ABA2-4108-9AEE-5144727635EE}" dt="2024-05-22T14:02:09.278" v="1262" actId="478"/>
          <ac:spMkLst>
            <pc:docMk/>
            <pc:sldMk cId="170604942" sldId="449"/>
            <ac:spMk id="6" creationId="{F9A4695E-87D1-920A-24C7-C075F31832AC}"/>
          </ac:spMkLst>
        </pc:spChg>
        <pc:spChg chg="add mod">
          <ac:chgData name="Abdourahmane DIALLO" userId="4760343351f3e6f7" providerId="LiveId" clId="{54B403A2-ABA2-4108-9AEE-5144727635EE}" dt="2024-05-25T08:24:33.798" v="8917"/>
          <ac:spMkLst>
            <pc:docMk/>
            <pc:sldMk cId="170604942" sldId="449"/>
            <ac:spMk id="7" creationId="{C509D5DF-DBA0-1723-4F3B-C624D7B5375B}"/>
          </ac:spMkLst>
        </pc:spChg>
        <pc:spChg chg="add del mod">
          <ac:chgData name="Abdourahmane DIALLO" userId="4760343351f3e6f7" providerId="LiveId" clId="{54B403A2-ABA2-4108-9AEE-5144727635EE}" dt="2024-05-23T10:10:48.088" v="4774" actId="478"/>
          <ac:spMkLst>
            <pc:docMk/>
            <pc:sldMk cId="170604942" sldId="449"/>
            <ac:spMk id="9" creationId="{5A3FCC75-AA76-B788-955A-9499CA630331}"/>
          </ac:spMkLst>
        </pc:spChg>
        <pc:spChg chg="add del mod">
          <ac:chgData name="Abdourahmane DIALLO" userId="4760343351f3e6f7" providerId="LiveId" clId="{54B403A2-ABA2-4108-9AEE-5144727635EE}" dt="2024-05-22T14:17:15.938" v="1271" actId="478"/>
          <ac:spMkLst>
            <pc:docMk/>
            <pc:sldMk cId="170604942" sldId="449"/>
            <ac:spMk id="17" creationId="{E672D6E5-18A4-E15E-2CDD-6BC0DD78ECC7}"/>
          </ac:spMkLst>
        </pc:spChg>
        <pc:spChg chg="add del mod">
          <ac:chgData name="Abdourahmane DIALLO" userId="4760343351f3e6f7" providerId="LiveId" clId="{54B403A2-ABA2-4108-9AEE-5144727635EE}" dt="2024-05-23T15:04:02.051" v="6775" actId="478"/>
          <ac:spMkLst>
            <pc:docMk/>
            <pc:sldMk cId="170604942" sldId="449"/>
            <ac:spMk id="18" creationId="{DDBB8A92-7216-5F13-DC30-D3F9720C9510}"/>
          </ac:spMkLst>
        </pc:spChg>
        <pc:spChg chg="add del mod">
          <ac:chgData name="Abdourahmane DIALLO" userId="4760343351f3e6f7" providerId="LiveId" clId="{54B403A2-ABA2-4108-9AEE-5144727635EE}" dt="2024-05-23T15:04:00.895" v="6774" actId="478"/>
          <ac:spMkLst>
            <pc:docMk/>
            <pc:sldMk cId="170604942" sldId="449"/>
            <ac:spMk id="19" creationId="{A03EB111-AC1A-EB81-29D6-FF7A740F5151}"/>
          </ac:spMkLst>
        </pc:spChg>
        <pc:spChg chg="add mod">
          <ac:chgData name="Abdourahmane DIALLO" userId="4760343351f3e6f7" providerId="LiveId" clId="{54B403A2-ABA2-4108-9AEE-5144727635EE}" dt="2024-05-23T15:53:48.728" v="7279" actId="14100"/>
          <ac:spMkLst>
            <pc:docMk/>
            <pc:sldMk cId="170604942" sldId="449"/>
            <ac:spMk id="20" creationId="{40C8A101-217F-B32A-C07F-AF1D426FB115}"/>
          </ac:spMkLst>
        </pc:spChg>
        <pc:spChg chg="add del mod">
          <ac:chgData name="Abdourahmane DIALLO" userId="4760343351f3e6f7" providerId="LiveId" clId="{54B403A2-ABA2-4108-9AEE-5144727635EE}" dt="2024-05-23T09:56:34.743" v="4613" actId="22"/>
          <ac:spMkLst>
            <pc:docMk/>
            <pc:sldMk cId="170604942" sldId="449"/>
            <ac:spMk id="22" creationId="{A82C8AAE-797B-F07B-5BE1-B5DA6ABF79F4}"/>
          </ac:spMkLst>
        </pc:spChg>
        <pc:spChg chg="add del">
          <ac:chgData name="Abdourahmane DIALLO" userId="4760343351f3e6f7" providerId="LiveId" clId="{54B403A2-ABA2-4108-9AEE-5144727635EE}" dt="2024-05-23T09:56:38.083" v="4617" actId="22"/>
          <ac:spMkLst>
            <pc:docMk/>
            <pc:sldMk cId="170604942" sldId="449"/>
            <ac:spMk id="24" creationId="{4FAFB560-4FE8-2BB8-8177-25506A8ABDF7}"/>
          </ac:spMkLst>
        </pc:spChg>
        <pc:spChg chg="mod">
          <ac:chgData name="Abdourahmane DIALLO" userId="4760343351f3e6f7" providerId="LiveId" clId="{54B403A2-ABA2-4108-9AEE-5144727635EE}" dt="2024-05-23T10:02:08.597" v="4702" actId="2711"/>
          <ac:spMkLst>
            <pc:docMk/>
            <pc:sldMk cId="170604942" sldId="449"/>
            <ac:spMk id="26" creationId="{864C18A0-EFD8-4D60-B0B3-D024B11D0AB0}"/>
          </ac:spMkLst>
        </pc:spChg>
        <pc:spChg chg="add del">
          <ac:chgData name="Abdourahmane DIALLO" userId="4760343351f3e6f7" providerId="LiveId" clId="{54B403A2-ABA2-4108-9AEE-5144727635EE}" dt="2024-05-23T09:56:40.039" v="4619" actId="22"/>
          <ac:spMkLst>
            <pc:docMk/>
            <pc:sldMk cId="170604942" sldId="449"/>
            <ac:spMk id="27" creationId="{EDFBC13B-5913-02D6-E90D-5F016B7E4B1E}"/>
          </ac:spMkLst>
        </pc:spChg>
        <pc:spChg chg="del">
          <ac:chgData name="Abdourahmane DIALLO" userId="4760343351f3e6f7" providerId="LiveId" clId="{54B403A2-ABA2-4108-9AEE-5144727635EE}" dt="2024-05-22T16:49:19.518" v="1570" actId="478"/>
          <ac:spMkLst>
            <pc:docMk/>
            <pc:sldMk cId="170604942" sldId="449"/>
            <ac:spMk id="28" creationId="{7AD3604C-29AC-F23B-E69E-5B7913152BDF}"/>
          </ac:spMkLst>
        </pc:spChg>
        <pc:spChg chg="del mod">
          <ac:chgData name="Abdourahmane DIALLO" userId="4760343351f3e6f7" providerId="LiveId" clId="{54B403A2-ABA2-4108-9AEE-5144727635EE}" dt="2024-05-23T09:51:17.352" v="4540" actId="478"/>
          <ac:spMkLst>
            <pc:docMk/>
            <pc:sldMk cId="170604942" sldId="449"/>
            <ac:spMk id="30" creationId="{AFBC8083-0DF3-9332-FCF3-451FF4A61576}"/>
          </ac:spMkLst>
        </pc:spChg>
        <pc:spChg chg="add mod">
          <ac:chgData name="Abdourahmane DIALLO" userId="4760343351f3e6f7" providerId="LiveId" clId="{54B403A2-ABA2-4108-9AEE-5144727635EE}" dt="2024-05-23T15:54:42.360" v="7281" actId="21"/>
          <ac:spMkLst>
            <pc:docMk/>
            <pc:sldMk cId="170604942" sldId="449"/>
            <ac:spMk id="32" creationId="{6D8F06DB-CD6F-CF1A-532A-39962433CC3E}"/>
          </ac:spMkLst>
        </pc:spChg>
        <pc:spChg chg="add mod">
          <ac:chgData name="Abdourahmane DIALLO" userId="4760343351f3e6f7" providerId="LiveId" clId="{54B403A2-ABA2-4108-9AEE-5144727635EE}" dt="2024-05-23T10:13:38.251" v="4802" actId="1076"/>
          <ac:spMkLst>
            <pc:docMk/>
            <pc:sldMk cId="170604942" sldId="449"/>
            <ac:spMk id="34" creationId="{1B87D717-BBF3-8309-4A2A-A7ECB31B8D11}"/>
          </ac:spMkLst>
        </pc:spChg>
        <pc:spChg chg="add mod">
          <ac:chgData name="Abdourahmane DIALLO" userId="4760343351f3e6f7" providerId="LiveId" clId="{54B403A2-ABA2-4108-9AEE-5144727635EE}" dt="2024-05-23T10:14:24.187" v="4813" actId="1076"/>
          <ac:spMkLst>
            <pc:docMk/>
            <pc:sldMk cId="170604942" sldId="449"/>
            <ac:spMk id="36" creationId="{E31D3023-61CB-2A82-249A-0A058708CB86}"/>
          </ac:spMkLst>
        </pc:spChg>
        <pc:spChg chg="add del mod">
          <ac:chgData name="Abdourahmane DIALLO" userId="4760343351f3e6f7" providerId="LiveId" clId="{54B403A2-ABA2-4108-9AEE-5144727635EE}" dt="2024-05-25T08:24:32.969" v="8916" actId="478"/>
          <ac:spMkLst>
            <pc:docMk/>
            <pc:sldMk cId="170604942" sldId="449"/>
            <ac:spMk id="37" creationId="{9D4E58CC-3B0A-D4A5-281E-AE93D02F9797}"/>
          </ac:spMkLst>
        </pc:spChg>
        <pc:spChg chg="add mod">
          <ac:chgData name="Abdourahmane DIALLO" userId="4760343351f3e6f7" providerId="LiveId" clId="{54B403A2-ABA2-4108-9AEE-5144727635EE}" dt="2024-05-23T15:04:03.155" v="6776"/>
          <ac:spMkLst>
            <pc:docMk/>
            <pc:sldMk cId="170604942" sldId="449"/>
            <ac:spMk id="38" creationId="{F7086670-4DA1-EC4D-D7F0-4881E926D3F9}"/>
          </ac:spMkLst>
        </pc:spChg>
        <pc:grpChg chg="add mod">
          <ac:chgData name="Abdourahmane DIALLO" userId="4760343351f3e6f7" providerId="LiveId" clId="{54B403A2-ABA2-4108-9AEE-5144727635EE}" dt="2024-05-23T09:51:18.373" v="4541"/>
          <ac:grpSpMkLst>
            <pc:docMk/>
            <pc:sldMk cId="170604942" sldId="449"/>
            <ac:grpSpMk id="2" creationId="{A72D396A-96B2-E890-E391-2B8B07EAECD0}"/>
          </ac:grpSpMkLst>
        </pc:grpChg>
        <pc:grpChg chg="del">
          <ac:chgData name="Abdourahmane DIALLO" userId="4760343351f3e6f7" providerId="LiveId" clId="{54B403A2-ABA2-4108-9AEE-5144727635EE}" dt="2024-05-23T09:51:14.852" v="4539" actId="478"/>
          <ac:grpSpMkLst>
            <pc:docMk/>
            <pc:sldMk cId="170604942" sldId="449"/>
            <ac:grpSpMk id="7" creationId="{4F54367A-2FCD-8393-0A2F-EAB521240E97}"/>
          </ac:grpSpMkLst>
        </pc:grpChg>
        <pc:picChg chg="mod">
          <ac:chgData name="Abdourahmane DIALLO" userId="4760343351f3e6f7" providerId="LiveId" clId="{54B403A2-ABA2-4108-9AEE-5144727635EE}" dt="2024-05-23T09:51:18.373" v="4541"/>
          <ac:picMkLst>
            <pc:docMk/>
            <pc:sldMk cId="170604942" sldId="449"/>
            <ac:picMk id="4" creationId="{6CF19120-7318-7AA7-8EF6-290173435B46}"/>
          </ac:picMkLst>
        </pc:picChg>
        <pc:picChg chg="mod">
          <ac:chgData name="Abdourahmane DIALLO" userId="4760343351f3e6f7" providerId="LiveId" clId="{54B403A2-ABA2-4108-9AEE-5144727635EE}" dt="2024-05-23T09:51:18.373" v="4541"/>
          <ac:picMkLst>
            <pc:docMk/>
            <pc:sldMk cId="170604942" sldId="449"/>
            <ac:picMk id="5" creationId="{459AF7D8-B18A-547F-5F8F-810A2D0FB5D9}"/>
          </ac:picMkLst>
        </pc:picChg>
        <pc:picChg chg="mod">
          <ac:chgData name="Abdourahmane DIALLO" userId="4760343351f3e6f7" providerId="LiveId" clId="{54B403A2-ABA2-4108-9AEE-5144727635EE}" dt="2024-05-23T09:51:24.863" v="4542"/>
          <ac:picMkLst>
            <pc:docMk/>
            <pc:sldMk cId="170604942" sldId="449"/>
            <ac:picMk id="6" creationId="{614695C5-CA18-2142-A824-91E96FE896C5}"/>
          </ac:picMkLst>
        </pc:picChg>
        <pc:picChg chg="mod">
          <ac:chgData name="Abdourahmane DIALLO" userId="4760343351f3e6f7" providerId="LiveId" clId="{54B403A2-ABA2-4108-9AEE-5144727635EE}" dt="2024-05-23T09:51:27.779" v="4543"/>
          <ac:picMkLst>
            <pc:docMk/>
            <pc:sldMk cId="170604942" sldId="449"/>
            <ac:picMk id="11" creationId="{B3C0D4D0-7F42-776B-019A-82BB22098FDE}"/>
          </ac:picMkLst>
        </pc:picChg>
        <pc:picChg chg="mod">
          <ac:chgData name="Abdourahmane DIALLO" userId="4760343351f3e6f7" providerId="LiveId" clId="{54B403A2-ABA2-4108-9AEE-5144727635EE}" dt="2024-05-23T09:51:18.373" v="4541"/>
          <ac:picMkLst>
            <pc:docMk/>
            <pc:sldMk cId="170604942" sldId="449"/>
            <ac:picMk id="17" creationId="{FD08305A-DD3D-3D72-7C2E-98E2D8C0EFAB}"/>
          </ac:picMkLst>
        </pc:picChg>
        <pc:picChg chg="add del">
          <ac:chgData name="Abdourahmane DIALLO" userId="4760343351f3e6f7" providerId="LiveId" clId="{54B403A2-ABA2-4108-9AEE-5144727635EE}" dt="2024-05-23T09:56:41.498" v="4621" actId="22"/>
          <ac:picMkLst>
            <pc:docMk/>
            <pc:sldMk cId="170604942" sldId="449"/>
            <ac:picMk id="29" creationId="{04406658-CF04-74D7-7838-2C55E84EEFF2}"/>
          </ac:picMkLst>
        </pc:picChg>
        <pc:picChg chg="add mod">
          <ac:chgData name="Abdourahmane DIALLO" userId="4760343351f3e6f7" providerId="LiveId" clId="{54B403A2-ABA2-4108-9AEE-5144727635EE}" dt="2024-05-23T10:14:28.199" v="4814" actId="1076"/>
          <ac:picMkLst>
            <pc:docMk/>
            <pc:sldMk cId="170604942" sldId="449"/>
            <ac:picMk id="10242" creationId="{276FF30A-D829-9EC8-4059-B6D64D0FFC6E}"/>
          </ac:picMkLst>
        </pc:picChg>
        <pc:picChg chg="add del mod">
          <ac:chgData name="Abdourahmane DIALLO" userId="4760343351f3e6f7" providerId="LiveId" clId="{54B403A2-ABA2-4108-9AEE-5144727635EE}" dt="2024-05-23T10:10:46.217" v="4773" actId="478"/>
          <ac:picMkLst>
            <pc:docMk/>
            <pc:sldMk cId="170604942" sldId="449"/>
            <ac:picMk id="10244" creationId="{33AC86A9-F560-23C2-A7B7-A646B4F41F32}"/>
          </ac:picMkLst>
        </pc:picChg>
      </pc:sldChg>
      <pc:sldChg chg="addSp delSp modSp add mod modNotesTx">
        <pc:chgData name="Abdourahmane DIALLO" userId="4760343351f3e6f7" providerId="LiveId" clId="{54B403A2-ABA2-4108-9AEE-5144727635EE}" dt="2024-05-24T12:55:35.915" v="8136" actId="1035"/>
        <pc:sldMkLst>
          <pc:docMk/>
          <pc:sldMk cId="4271572616" sldId="450"/>
        </pc:sldMkLst>
        <pc:spChg chg="add mod">
          <ac:chgData name="Abdourahmane DIALLO" userId="4760343351f3e6f7" providerId="LiveId" clId="{54B403A2-ABA2-4108-9AEE-5144727635EE}" dt="2024-05-23T13:17:13.825" v="5896" actId="20577"/>
          <ac:spMkLst>
            <pc:docMk/>
            <pc:sldMk cId="4271572616" sldId="450"/>
            <ac:spMk id="3" creationId="{1148E543-F52A-17A8-404D-02C817DAC582}"/>
          </ac:spMkLst>
        </pc:spChg>
        <pc:spChg chg="add mod">
          <ac:chgData name="Abdourahmane DIALLO" userId="4760343351f3e6f7" providerId="LiveId" clId="{54B403A2-ABA2-4108-9AEE-5144727635EE}" dt="2024-05-24T12:55:35.915" v="8136" actId="1035"/>
          <ac:spMkLst>
            <pc:docMk/>
            <pc:sldMk cId="4271572616" sldId="450"/>
            <ac:spMk id="4" creationId="{A23259B3-2EA5-69E7-52CD-7FE793C187E5}"/>
          </ac:spMkLst>
        </pc:spChg>
        <pc:spChg chg="mod">
          <ac:chgData name="Abdourahmane DIALLO" userId="4760343351f3e6f7" providerId="LiveId" clId="{54B403A2-ABA2-4108-9AEE-5144727635EE}" dt="2024-05-23T10:02:51.105" v="4709" actId="2711"/>
          <ac:spMkLst>
            <pc:docMk/>
            <pc:sldMk cId="4271572616" sldId="450"/>
            <ac:spMk id="6" creationId="{00000000-0000-0000-0000-000000000000}"/>
          </ac:spMkLst>
        </pc:spChg>
        <pc:spChg chg="mod">
          <ac:chgData name="Abdourahmane DIALLO" userId="4760343351f3e6f7" providerId="LiveId" clId="{54B403A2-ABA2-4108-9AEE-5144727635EE}" dt="2024-05-23T10:02:51.105" v="4709" actId="2711"/>
          <ac:spMkLst>
            <pc:docMk/>
            <pc:sldMk cId="4271572616" sldId="450"/>
            <ac:spMk id="12" creationId="{83505899-5113-4328-9E25-F3F31C138E79}"/>
          </ac:spMkLst>
        </pc:spChg>
        <pc:spChg chg="del mod">
          <ac:chgData name="Abdourahmane DIALLO" userId="4760343351f3e6f7" providerId="LiveId" clId="{54B403A2-ABA2-4108-9AEE-5144727635EE}" dt="2024-05-22T21:17:43.781" v="3235" actId="478"/>
          <ac:spMkLst>
            <pc:docMk/>
            <pc:sldMk cId="4271572616" sldId="450"/>
            <ac:spMk id="19" creationId="{050D4B81-90BD-4CFE-8992-1176A70514B3}"/>
          </ac:spMkLst>
        </pc:spChg>
        <pc:spChg chg="del mod">
          <ac:chgData name="Abdourahmane DIALLO" userId="4760343351f3e6f7" providerId="LiveId" clId="{54B403A2-ABA2-4108-9AEE-5144727635EE}" dt="2024-05-23T13:15:41.572" v="5809" actId="478"/>
          <ac:spMkLst>
            <pc:docMk/>
            <pc:sldMk cId="4271572616" sldId="450"/>
            <ac:spMk id="21" creationId="{F70D7018-F0E2-4638-8AFF-587DCBC7DE7A}"/>
          </ac:spMkLst>
        </pc:spChg>
        <pc:graphicFrameChg chg="del">
          <ac:chgData name="Abdourahmane DIALLO" userId="4760343351f3e6f7" providerId="LiveId" clId="{54B403A2-ABA2-4108-9AEE-5144727635EE}" dt="2024-05-22T17:02:59.751" v="2027" actId="478"/>
          <ac:graphicFrameMkLst>
            <pc:docMk/>
            <pc:sldMk cId="4271572616" sldId="450"/>
            <ac:graphicFrameMk id="8" creationId="{E84C7C11-D261-0981-4D1A-2DD05E6BB6CE}"/>
          </ac:graphicFrameMkLst>
        </pc:graphicFrameChg>
        <pc:picChg chg="add mod">
          <ac:chgData name="Abdourahmane DIALLO" userId="4760343351f3e6f7" providerId="LiveId" clId="{54B403A2-ABA2-4108-9AEE-5144727635EE}" dt="2024-05-24T12:54:24.348" v="8064" actId="1036"/>
          <ac:picMkLst>
            <pc:docMk/>
            <pc:sldMk cId="4271572616" sldId="450"/>
            <ac:picMk id="2" creationId="{3CC38E6B-B408-3683-F6DE-1E88F6FAED95}"/>
          </ac:picMkLst>
        </pc:picChg>
      </pc:sldChg>
      <pc:sldChg chg="addSp delSp modSp add mod">
        <pc:chgData name="Abdourahmane DIALLO" userId="4760343351f3e6f7" providerId="LiveId" clId="{54B403A2-ABA2-4108-9AEE-5144727635EE}" dt="2024-05-24T15:07:48.584" v="8345" actId="14100"/>
        <pc:sldMkLst>
          <pc:docMk/>
          <pc:sldMk cId="2127470831" sldId="451"/>
        </pc:sldMkLst>
        <pc:spChg chg="add del mod">
          <ac:chgData name="Abdourahmane DIALLO" userId="4760343351f3e6f7" providerId="LiveId" clId="{54B403A2-ABA2-4108-9AEE-5144727635EE}" dt="2024-05-24T12:56:36.167" v="8140" actId="478"/>
          <ac:spMkLst>
            <pc:docMk/>
            <pc:sldMk cId="2127470831" sldId="451"/>
            <ac:spMk id="2" creationId="{E29B8DDA-1D0A-7E44-A256-508A92F6E14A}"/>
          </ac:spMkLst>
        </pc:spChg>
        <pc:spChg chg="add">
          <ac:chgData name="Abdourahmane DIALLO" userId="4760343351f3e6f7" providerId="LiveId" clId="{54B403A2-ABA2-4108-9AEE-5144727635EE}" dt="2024-05-22T17:41:32.250" v="2364"/>
          <ac:spMkLst>
            <pc:docMk/>
            <pc:sldMk cId="2127470831" sldId="451"/>
            <ac:spMk id="4" creationId="{55500936-55D9-E4E9-C6E3-84154E0A868A}"/>
          </ac:spMkLst>
        </pc:spChg>
        <pc:spChg chg="mod">
          <ac:chgData name="Abdourahmane DIALLO" userId="4760343351f3e6f7" providerId="LiveId" clId="{54B403A2-ABA2-4108-9AEE-5144727635EE}" dt="2024-05-23T10:02:56.478" v="4710" actId="2711"/>
          <ac:spMkLst>
            <pc:docMk/>
            <pc:sldMk cId="2127470831" sldId="451"/>
            <ac:spMk id="6" creationId="{00000000-0000-0000-0000-000000000000}"/>
          </ac:spMkLst>
        </pc:spChg>
        <pc:spChg chg="add">
          <ac:chgData name="Abdourahmane DIALLO" userId="4760343351f3e6f7" providerId="LiveId" clId="{54B403A2-ABA2-4108-9AEE-5144727635EE}" dt="2024-05-22T17:42:01.176" v="2369"/>
          <ac:spMkLst>
            <pc:docMk/>
            <pc:sldMk cId="2127470831" sldId="451"/>
            <ac:spMk id="7" creationId="{45C78285-DD71-3D5B-CE82-7746F83A2B4F}"/>
          </ac:spMkLst>
        </pc:spChg>
        <pc:spChg chg="add">
          <ac:chgData name="Abdourahmane DIALLO" userId="4760343351f3e6f7" providerId="LiveId" clId="{54B403A2-ABA2-4108-9AEE-5144727635EE}" dt="2024-05-22T17:42:59.416" v="2375"/>
          <ac:spMkLst>
            <pc:docMk/>
            <pc:sldMk cId="2127470831" sldId="451"/>
            <ac:spMk id="9" creationId="{9BEF6DF0-CA6E-15AC-2F03-0C46EF8D5134}"/>
          </ac:spMkLst>
        </pc:spChg>
        <pc:spChg chg="add">
          <ac:chgData name="Abdourahmane DIALLO" userId="4760343351f3e6f7" providerId="LiveId" clId="{54B403A2-ABA2-4108-9AEE-5144727635EE}" dt="2024-05-22T17:43:42.624" v="2379"/>
          <ac:spMkLst>
            <pc:docMk/>
            <pc:sldMk cId="2127470831" sldId="451"/>
            <ac:spMk id="11" creationId="{C8FA3F86-3603-7885-BE07-751DD4B77E4C}"/>
          </ac:spMkLst>
        </pc:spChg>
        <pc:spChg chg="mod">
          <ac:chgData name="Abdourahmane DIALLO" userId="4760343351f3e6f7" providerId="LiveId" clId="{54B403A2-ABA2-4108-9AEE-5144727635EE}" dt="2024-05-23T10:02:56.478" v="4710" actId="2711"/>
          <ac:spMkLst>
            <pc:docMk/>
            <pc:sldMk cId="2127470831" sldId="451"/>
            <ac:spMk id="12" creationId="{83505899-5113-4328-9E25-F3F31C138E79}"/>
          </ac:spMkLst>
        </pc:spChg>
        <pc:spChg chg="add mod">
          <ac:chgData name="Abdourahmane DIALLO" userId="4760343351f3e6f7" providerId="LiveId" clId="{54B403A2-ABA2-4108-9AEE-5144727635EE}" dt="2024-05-24T12:56:41.318" v="8144" actId="20577"/>
          <ac:spMkLst>
            <pc:docMk/>
            <pc:sldMk cId="2127470831" sldId="451"/>
            <ac:spMk id="16" creationId="{581D78E0-6E40-9A08-02EB-01FDE423E0B0}"/>
          </ac:spMkLst>
        </pc:spChg>
        <pc:spChg chg="add mod">
          <ac:chgData name="Abdourahmane DIALLO" userId="4760343351f3e6f7" providerId="LiveId" clId="{54B403A2-ABA2-4108-9AEE-5144727635EE}" dt="2024-05-24T12:56:47.561" v="8149" actId="20577"/>
          <ac:spMkLst>
            <pc:docMk/>
            <pc:sldMk cId="2127470831" sldId="451"/>
            <ac:spMk id="17" creationId="{DC8402CA-6C68-F155-B154-ECD941B656DA}"/>
          </ac:spMkLst>
        </pc:spChg>
        <pc:spChg chg="add mod">
          <ac:chgData name="Abdourahmane DIALLO" userId="4760343351f3e6f7" providerId="LiveId" clId="{54B403A2-ABA2-4108-9AEE-5144727635EE}" dt="2024-05-24T12:56:53.534" v="8154" actId="20577"/>
          <ac:spMkLst>
            <pc:docMk/>
            <pc:sldMk cId="2127470831" sldId="451"/>
            <ac:spMk id="18" creationId="{FCE47C50-612F-F6D5-3B81-1874E4EF5C0F}"/>
          </ac:spMkLst>
        </pc:spChg>
        <pc:spChg chg="mod">
          <ac:chgData name="Abdourahmane DIALLO" userId="4760343351f3e6f7" providerId="LiveId" clId="{54B403A2-ABA2-4108-9AEE-5144727635EE}" dt="2024-05-24T15:07:48.584" v="8345" actId="14100"/>
          <ac:spMkLst>
            <pc:docMk/>
            <pc:sldMk cId="2127470831" sldId="451"/>
            <ac:spMk id="19" creationId="{050D4B81-90BD-4CFE-8992-1176A70514B3}"/>
          </ac:spMkLst>
        </pc:spChg>
        <pc:spChg chg="del mod">
          <ac:chgData name="Abdourahmane DIALLO" userId="4760343351f3e6f7" providerId="LiveId" clId="{54B403A2-ABA2-4108-9AEE-5144727635EE}" dt="2024-05-24T12:55:50.756" v="8137" actId="478"/>
          <ac:spMkLst>
            <pc:docMk/>
            <pc:sldMk cId="2127470831" sldId="451"/>
            <ac:spMk id="21" creationId="{F70D7018-F0E2-4638-8AFF-587DCBC7DE7A}"/>
          </ac:spMkLst>
        </pc:spChg>
        <pc:picChg chg="del">
          <ac:chgData name="Abdourahmane DIALLO" userId="4760343351f3e6f7" providerId="LiveId" clId="{54B403A2-ABA2-4108-9AEE-5144727635EE}" dt="2024-05-22T17:03:26.153" v="2031" actId="478"/>
          <ac:picMkLst>
            <pc:docMk/>
            <pc:sldMk cId="2127470831" sldId="451"/>
            <ac:picMk id="2" creationId="{3CC38E6B-B408-3683-F6DE-1E88F6FAED95}"/>
          </ac:picMkLst>
        </pc:picChg>
        <pc:picChg chg="add del mod">
          <ac:chgData name="Abdourahmane DIALLO" userId="4760343351f3e6f7" providerId="LiveId" clId="{54B403A2-ABA2-4108-9AEE-5144727635EE}" dt="2024-05-22T17:41:30.707" v="2363" actId="478"/>
          <ac:picMkLst>
            <pc:docMk/>
            <pc:sldMk cId="2127470831" sldId="451"/>
            <ac:picMk id="3" creationId="{B8B4A462-E196-8B59-9231-D864529EFC18}"/>
          </ac:picMkLst>
        </pc:picChg>
        <pc:picChg chg="add del mod">
          <ac:chgData name="Abdourahmane DIALLO" userId="4760343351f3e6f7" providerId="LiveId" clId="{54B403A2-ABA2-4108-9AEE-5144727635EE}" dt="2024-05-22T17:42:00.139" v="2368" actId="478"/>
          <ac:picMkLst>
            <pc:docMk/>
            <pc:sldMk cId="2127470831" sldId="451"/>
            <ac:picMk id="5" creationId="{951218E7-7134-2950-278A-A465BEFB95EE}"/>
          </ac:picMkLst>
        </pc:picChg>
        <pc:picChg chg="add del mod">
          <ac:chgData name="Abdourahmane DIALLO" userId="4760343351f3e6f7" providerId="LiveId" clId="{54B403A2-ABA2-4108-9AEE-5144727635EE}" dt="2024-05-22T17:44:30.222" v="2426" actId="478"/>
          <ac:picMkLst>
            <pc:docMk/>
            <pc:sldMk cId="2127470831" sldId="451"/>
            <ac:picMk id="8" creationId="{CD9A35CC-3F30-10C9-4EC4-EEFFDC4D46D5}"/>
          </ac:picMkLst>
        </pc:picChg>
        <pc:picChg chg="add del mod">
          <ac:chgData name="Abdourahmane DIALLO" userId="4760343351f3e6f7" providerId="LiveId" clId="{54B403A2-ABA2-4108-9AEE-5144727635EE}" dt="2024-05-22T17:44:30.979" v="2427" actId="478"/>
          <ac:picMkLst>
            <pc:docMk/>
            <pc:sldMk cId="2127470831" sldId="451"/>
            <ac:picMk id="10" creationId="{C1F28FC1-A4AB-A613-63AC-B31F4E8F5EC4}"/>
          </ac:picMkLst>
        </pc:picChg>
        <pc:picChg chg="add mod">
          <ac:chgData name="Abdourahmane DIALLO" userId="4760343351f3e6f7" providerId="LiveId" clId="{54B403A2-ABA2-4108-9AEE-5144727635EE}" dt="2024-05-22T17:45:00.204" v="2434" actId="555"/>
          <ac:picMkLst>
            <pc:docMk/>
            <pc:sldMk cId="2127470831" sldId="451"/>
            <ac:picMk id="13" creationId="{CD9EF7DD-49A5-4CC7-CD60-B9BFC3566F45}"/>
          </ac:picMkLst>
        </pc:picChg>
        <pc:picChg chg="add mod">
          <ac:chgData name="Abdourahmane DIALLO" userId="4760343351f3e6f7" providerId="LiveId" clId="{54B403A2-ABA2-4108-9AEE-5144727635EE}" dt="2024-05-22T17:45:00.204" v="2434" actId="555"/>
          <ac:picMkLst>
            <pc:docMk/>
            <pc:sldMk cId="2127470831" sldId="451"/>
            <ac:picMk id="14" creationId="{C18CBBDD-74F8-7D51-D487-A8A8FBDAB3B8}"/>
          </ac:picMkLst>
        </pc:picChg>
        <pc:picChg chg="add mod">
          <ac:chgData name="Abdourahmane DIALLO" userId="4760343351f3e6f7" providerId="LiveId" clId="{54B403A2-ABA2-4108-9AEE-5144727635EE}" dt="2024-05-22T17:45:00.204" v="2434" actId="555"/>
          <ac:picMkLst>
            <pc:docMk/>
            <pc:sldMk cId="2127470831" sldId="451"/>
            <ac:picMk id="15" creationId="{74FC5E0A-0578-A877-5A11-6481C7EFBFB4}"/>
          </ac:picMkLst>
        </pc:picChg>
      </pc:sldChg>
      <pc:sldChg chg="addSp delSp modSp add del mod">
        <pc:chgData name="Abdourahmane DIALLO" userId="4760343351f3e6f7" providerId="LiveId" clId="{54B403A2-ABA2-4108-9AEE-5144727635EE}" dt="2024-05-24T13:00:27.493" v="8193" actId="47"/>
        <pc:sldMkLst>
          <pc:docMk/>
          <pc:sldMk cId="487682441" sldId="452"/>
        </pc:sldMkLst>
        <pc:spChg chg="add del">
          <ac:chgData name="Abdourahmane DIALLO" userId="4760343351f3e6f7" providerId="LiveId" clId="{54B403A2-ABA2-4108-9AEE-5144727635EE}" dt="2024-05-23T10:33:39.643" v="5080" actId="22"/>
          <ac:spMkLst>
            <pc:docMk/>
            <pc:sldMk cId="487682441" sldId="452"/>
            <ac:spMk id="3" creationId="{A5186201-392A-EA44-2D90-4C5EF5EBF624}"/>
          </ac:spMkLst>
        </pc:spChg>
        <pc:spChg chg="add del mod">
          <ac:chgData name="Abdourahmane DIALLO" userId="4760343351f3e6f7" providerId="LiveId" clId="{54B403A2-ABA2-4108-9AEE-5144727635EE}" dt="2024-05-23T10:42:51.119" v="5119" actId="478"/>
          <ac:spMkLst>
            <pc:docMk/>
            <pc:sldMk cId="487682441" sldId="452"/>
            <ac:spMk id="5" creationId="{4CF73054-31F3-F729-D035-A2B7F372F21C}"/>
          </ac:spMkLst>
        </pc:spChg>
        <pc:spChg chg="mod">
          <ac:chgData name="Abdourahmane DIALLO" userId="4760343351f3e6f7" providerId="LiveId" clId="{54B403A2-ABA2-4108-9AEE-5144727635EE}" dt="2024-05-23T10:03:09.283" v="4711" actId="2711"/>
          <ac:spMkLst>
            <pc:docMk/>
            <pc:sldMk cId="487682441" sldId="452"/>
            <ac:spMk id="6" creationId="{00000000-0000-0000-0000-000000000000}"/>
          </ac:spMkLst>
        </pc:spChg>
        <pc:spChg chg="add del mod">
          <ac:chgData name="Abdourahmane DIALLO" userId="4760343351f3e6f7" providerId="LiveId" clId="{54B403A2-ABA2-4108-9AEE-5144727635EE}" dt="2024-05-23T10:42:34.941" v="5117" actId="478"/>
          <ac:spMkLst>
            <pc:docMk/>
            <pc:sldMk cId="487682441" sldId="452"/>
            <ac:spMk id="7" creationId="{B9386D7A-0185-0C39-D5EC-7703E8F25AC6}"/>
          </ac:spMkLst>
        </pc:spChg>
        <pc:spChg chg="add del">
          <ac:chgData name="Abdourahmane DIALLO" userId="4760343351f3e6f7" providerId="LiveId" clId="{54B403A2-ABA2-4108-9AEE-5144727635EE}" dt="2024-05-23T10:43:14.984" v="5123" actId="22"/>
          <ac:spMkLst>
            <pc:docMk/>
            <pc:sldMk cId="487682441" sldId="452"/>
            <ac:spMk id="11" creationId="{17C3F0CA-6D90-84D6-7AD2-329830CF96CD}"/>
          </ac:spMkLst>
        </pc:spChg>
        <pc:spChg chg="mod">
          <ac:chgData name="Abdourahmane DIALLO" userId="4760343351f3e6f7" providerId="LiveId" clId="{54B403A2-ABA2-4108-9AEE-5144727635EE}" dt="2024-05-23T10:03:09.283" v="4711" actId="2711"/>
          <ac:spMkLst>
            <pc:docMk/>
            <pc:sldMk cId="487682441" sldId="452"/>
            <ac:spMk id="12" creationId="{83505899-5113-4328-9E25-F3F31C138E79}"/>
          </ac:spMkLst>
        </pc:spChg>
        <pc:spChg chg="add del">
          <ac:chgData name="Abdourahmane DIALLO" userId="4760343351f3e6f7" providerId="LiveId" clId="{54B403A2-ABA2-4108-9AEE-5144727635EE}" dt="2024-05-23T11:21:56.940" v="5158" actId="478"/>
          <ac:spMkLst>
            <pc:docMk/>
            <pc:sldMk cId="487682441" sldId="452"/>
            <ac:spMk id="15" creationId="{D00D2234-2E4E-3B6A-AF29-9138F40EC2EF}"/>
          </ac:spMkLst>
        </pc:spChg>
        <pc:spChg chg="add del mod">
          <ac:chgData name="Abdourahmane DIALLO" userId="4760343351f3e6f7" providerId="LiveId" clId="{54B403A2-ABA2-4108-9AEE-5144727635EE}" dt="2024-05-23T13:31:40.060" v="5914" actId="478"/>
          <ac:spMkLst>
            <pc:docMk/>
            <pc:sldMk cId="487682441" sldId="452"/>
            <ac:spMk id="16" creationId="{AE22B9D9-4CF9-83C0-C5D4-A084181F7110}"/>
          </ac:spMkLst>
        </pc:spChg>
        <pc:spChg chg="add del mod">
          <ac:chgData name="Abdourahmane DIALLO" userId="4760343351f3e6f7" providerId="LiveId" clId="{54B403A2-ABA2-4108-9AEE-5144727635EE}" dt="2024-05-23T13:31:49.497" v="5915" actId="478"/>
          <ac:spMkLst>
            <pc:docMk/>
            <pc:sldMk cId="487682441" sldId="452"/>
            <ac:spMk id="17" creationId="{0754E1AB-E19A-F38F-E54C-E205C3A00059}"/>
          </ac:spMkLst>
        </pc:spChg>
        <pc:spChg chg="mod">
          <ac:chgData name="Abdourahmane DIALLO" userId="4760343351f3e6f7" providerId="LiveId" clId="{54B403A2-ABA2-4108-9AEE-5144727635EE}" dt="2024-05-23T10:03:09.283" v="4711" actId="2711"/>
          <ac:spMkLst>
            <pc:docMk/>
            <pc:sldMk cId="487682441" sldId="452"/>
            <ac:spMk id="19" creationId="{050D4B81-90BD-4CFE-8992-1176A70514B3}"/>
          </ac:spMkLst>
        </pc:spChg>
        <pc:spChg chg="mod">
          <ac:chgData name="Abdourahmane DIALLO" userId="4760343351f3e6f7" providerId="LiveId" clId="{54B403A2-ABA2-4108-9AEE-5144727635EE}" dt="2024-05-23T13:31:29.434" v="5913" actId="20577"/>
          <ac:spMkLst>
            <pc:docMk/>
            <pc:sldMk cId="487682441" sldId="452"/>
            <ac:spMk id="21" creationId="{F70D7018-F0E2-4638-8AFF-587DCBC7DE7A}"/>
          </ac:spMkLst>
        </pc:spChg>
        <pc:graphicFrameChg chg="add del mod modGraphic">
          <ac:chgData name="Abdourahmane DIALLO" userId="4760343351f3e6f7" providerId="LiveId" clId="{54B403A2-ABA2-4108-9AEE-5144727635EE}" dt="2024-05-23T10:42:49.953" v="5118" actId="478"/>
          <ac:graphicFrameMkLst>
            <pc:docMk/>
            <pc:sldMk cId="487682441" sldId="452"/>
            <ac:graphicFrameMk id="4" creationId="{A2C10253-9EDF-FC7B-1AFE-74C76F77D22F}"/>
          </ac:graphicFrameMkLst>
        </pc:graphicFrameChg>
        <pc:graphicFrameChg chg="add mod">
          <ac:chgData name="Abdourahmane DIALLO" userId="4760343351f3e6f7" providerId="LiveId" clId="{54B403A2-ABA2-4108-9AEE-5144727635EE}" dt="2024-05-23T10:43:09.703" v="5120"/>
          <ac:graphicFrameMkLst>
            <pc:docMk/>
            <pc:sldMk cId="487682441" sldId="452"/>
            <ac:graphicFrameMk id="9" creationId="{46D0333E-1599-4B4E-CF83-39FB0EA2D89B}"/>
          </ac:graphicFrameMkLst>
        </pc:graphicFrameChg>
        <pc:graphicFrameChg chg="add del mod modGraphic">
          <ac:chgData name="Abdourahmane DIALLO" userId="4760343351f3e6f7" providerId="LiveId" clId="{54B403A2-ABA2-4108-9AEE-5144727635EE}" dt="2024-05-23T11:19:27.145" v="5135" actId="478"/>
          <ac:graphicFrameMkLst>
            <pc:docMk/>
            <pc:sldMk cId="487682441" sldId="452"/>
            <ac:graphicFrameMk id="13" creationId="{CC363713-D07E-5637-3A1F-712A9F43C0BF}"/>
          </ac:graphicFrameMkLst>
        </pc:graphicFrameChg>
        <pc:picChg chg="add mod">
          <ac:chgData name="Abdourahmane DIALLO" userId="4760343351f3e6f7" providerId="LiveId" clId="{54B403A2-ABA2-4108-9AEE-5144727635EE}" dt="2024-05-22T17:05:17.090" v="2037"/>
          <ac:picMkLst>
            <pc:docMk/>
            <pc:sldMk cId="487682441" sldId="452"/>
            <ac:picMk id="2" creationId="{AF52E5B8-464B-9A68-9481-37990CAC3740}"/>
          </ac:picMkLst>
        </pc:picChg>
        <pc:picChg chg="del">
          <ac:chgData name="Abdourahmane DIALLO" userId="4760343351f3e6f7" providerId="LiveId" clId="{54B403A2-ABA2-4108-9AEE-5144727635EE}" dt="2024-05-22T17:05:14.198" v="2035" actId="478"/>
          <ac:picMkLst>
            <pc:docMk/>
            <pc:sldMk cId="487682441" sldId="452"/>
            <ac:picMk id="3" creationId="{B8B4A462-E196-8B59-9231-D864529EFC18}"/>
          </ac:picMkLst>
        </pc:picChg>
        <pc:picChg chg="add del mod">
          <ac:chgData name="Abdourahmane DIALLO" userId="4760343351f3e6f7" providerId="LiveId" clId="{54B403A2-ABA2-4108-9AEE-5144727635EE}" dt="2024-05-22T17:05:22.921" v="2039" actId="478"/>
          <ac:picMkLst>
            <pc:docMk/>
            <pc:sldMk cId="487682441" sldId="452"/>
            <ac:picMk id="4" creationId="{0B10155F-0AFF-3AA6-A243-420BEFF00C62}"/>
          </ac:picMkLst>
        </pc:picChg>
        <pc:picChg chg="add del mod">
          <ac:chgData name="Abdourahmane DIALLO" userId="4760343351f3e6f7" providerId="LiveId" clId="{54B403A2-ABA2-4108-9AEE-5144727635EE}" dt="2024-05-22T17:05:35.134" v="2041" actId="478"/>
          <ac:picMkLst>
            <pc:docMk/>
            <pc:sldMk cId="487682441" sldId="452"/>
            <ac:picMk id="5" creationId="{ADC3098F-1F89-523A-6223-263D06B9CEC8}"/>
          </ac:picMkLst>
        </pc:picChg>
        <pc:picChg chg="add mod">
          <ac:chgData name="Abdourahmane DIALLO" userId="4760343351f3e6f7" providerId="LiveId" clId="{54B403A2-ABA2-4108-9AEE-5144727635EE}" dt="2024-05-22T17:06:35.294" v="2047" actId="1076"/>
          <ac:picMkLst>
            <pc:docMk/>
            <pc:sldMk cId="487682441" sldId="452"/>
            <ac:picMk id="8" creationId="{B9230FF9-EA03-D634-0B43-3931730AF09A}"/>
          </ac:picMkLst>
        </pc:picChg>
      </pc:sldChg>
      <pc:sldChg chg="modSp add del mod">
        <pc:chgData name="Abdourahmane DIALLO" userId="4760343351f3e6f7" providerId="LiveId" clId="{54B403A2-ABA2-4108-9AEE-5144727635EE}" dt="2024-05-22T20:56:38.535" v="3168" actId="47"/>
        <pc:sldMkLst>
          <pc:docMk/>
          <pc:sldMk cId="1384381506" sldId="453"/>
        </pc:sldMkLst>
        <pc:spChg chg="mod">
          <ac:chgData name="Abdourahmane DIALLO" userId="4760343351f3e6f7" providerId="LiveId" clId="{54B403A2-ABA2-4108-9AEE-5144727635EE}" dt="2024-05-22T20:39:55.447" v="3049" actId="1076"/>
          <ac:spMkLst>
            <pc:docMk/>
            <pc:sldMk cId="1384381506" sldId="453"/>
            <ac:spMk id="4" creationId="{DFBEFDAD-887C-042D-8BA3-82BE25F78D92}"/>
          </ac:spMkLst>
        </pc:spChg>
      </pc:sldChg>
      <pc:sldChg chg="add del">
        <pc:chgData name="Abdourahmane DIALLO" userId="4760343351f3e6f7" providerId="LiveId" clId="{54B403A2-ABA2-4108-9AEE-5144727635EE}" dt="2024-05-22T20:39:39.946" v="3046" actId="47"/>
        <pc:sldMkLst>
          <pc:docMk/>
          <pc:sldMk cId="3404510343" sldId="453"/>
        </pc:sldMkLst>
      </pc:sldChg>
      <pc:sldChg chg="addSp delSp modSp add del mod modNotesTx">
        <pc:chgData name="Abdourahmane DIALLO" userId="4760343351f3e6f7" providerId="LiveId" clId="{54B403A2-ABA2-4108-9AEE-5144727635EE}" dt="2024-05-23T12:02:46.872" v="5280" actId="47"/>
        <pc:sldMkLst>
          <pc:docMk/>
          <pc:sldMk cId="3850696870" sldId="453"/>
        </pc:sldMkLst>
        <pc:spChg chg="mod">
          <ac:chgData name="Abdourahmane DIALLO" userId="4760343351f3e6f7" providerId="LiveId" clId="{54B403A2-ABA2-4108-9AEE-5144727635EE}" dt="2024-05-23T10:01:17.410" v="4694" actId="2711"/>
          <ac:spMkLst>
            <pc:docMk/>
            <pc:sldMk cId="3850696870" sldId="453"/>
            <ac:spMk id="3" creationId="{00000000-0000-0000-0000-000000000000}"/>
          </ac:spMkLst>
        </pc:spChg>
        <pc:spChg chg="mod">
          <ac:chgData name="Abdourahmane DIALLO" userId="4760343351f3e6f7" providerId="LiveId" clId="{54B403A2-ABA2-4108-9AEE-5144727635EE}" dt="2024-05-23T10:01:17.410" v="4694" actId="2711"/>
          <ac:spMkLst>
            <pc:docMk/>
            <pc:sldMk cId="3850696870" sldId="453"/>
            <ac:spMk id="14" creationId="{83FF6A1F-3582-4E84-B8BB-1EC786130426}"/>
          </ac:spMkLst>
        </pc:spChg>
        <pc:spChg chg="mod">
          <ac:chgData name="Abdourahmane DIALLO" userId="4760343351f3e6f7" providerId="LiveId" clId="{54B403A2-ABA2-4108-9AEE-5144727635EE}" dt="2024-05-23T10:01:17.410" v="4694" actId="2711"/>
          <ac:spMkLst>
            <pc:docMk/>
            <pc:sldMk cId="3850696870" sldId="453"/>
            <ac:spMk id="19" creationId="{D7304095-BD2F-4855-8096-409852AC349C}"/>
          </ac:spMkLst>
        </pc:spChg>
        <pc:spChg chg="mod">
          <ac:chgData name="Abdourahmane DIALLO" userId="4760343351f3e6f7" providerId="LiveId" clId="{54B403A2-ABA2-4108-9AEE-5144727635EE}" dt="2024-05-23T10:01:17.410" v="4694" actId="2711"/>
          <ac:spMkLst>
            <pc:docMk/>
            <pc:sldMk cId="3850696870" sldId="453"/>
            <ac:spMk id="25" creationId="{094DC84B-C419-4B80-BE9A-4F9095A96250}"/>
          </ac:spMkLst>
        </pc:spChg>
        <pc:spChg chg="del mod">
          <ac:chgData name="Abdourahmane DIALLO" userId="4760343351f3e6f7" providerId="LiveId" clId="{54B403A2-ABA2-4108-9AEE-5144727635EE}" dt="2024-05-23T07:49:25.424" v="3942"/>
          <ac:spMkLst>
            <pc:docMk/>
            <pc:sldMk cId="3850696870" sldId="453"/>
            <ac:spMk id="26" creationId="{90946A30-5B33-45D3-B3E6-F368BF79D665}"/>
          </ac:spMkLst>
        </pc:spChg>
        <pc:graphicFrameChg chg="add del mod modGraphic">
          <ac:chgData name="Abdourahmane DIALLO" userId="4760343351f3e6f7" providerId="LiveId" clId="{54B403A2-ABA2-4108-9AEE-5144727635EE}" dt="2024-05-23T07:49:25.418" v="3940" actId="478"/>
          <ac:graphicFrameMkLst>
            <pc:docMk/>
            <pc:sldMk cId="3850696870" sldId="453"/>
            <ac:graphicFrameMk id="2" creationId="{7412A865-6ADB-BE14-9CE5-37C9BCE32666}"/>
          </ac:graphicFrameMkLst>
        </pc:graphicFrameChg>
        <pc:graphicFrameChg chg="add mod">
          <ac:chgData name="Abdourahmane DIALLO" userId="4760343351f3e6f7" providerId="LiveId" clId="{54B403A2-ABA2-4108-9AEE-5144727635EE}" dt="2024-05-23T07:50:51.393" v="3943"/>
          <ac:graphicFrameMkLst>
            <pc:docMk/>
            <pc:sldMk cId="3850696870" sldId="453"/>
            <ac:graphicFrameMk id="4" creationId="{37A5C588-00AB-F91A-DD8A-864D899FF98C}"/>
          </ac:graphicFrameMkLst>
        </pc:graphicFrameChg>
        <pc:graphicFrameChg chg="add del mod modGraphic">
          <ac:chgData name="Abdourahmane DIALLO" userId="4760343351f3e6f7" providerId="LiveId" clId="{54B403A2-ABA2-4108-9AEE-5144727635EE}" dt="2024-05-23T07:51:45.941" v="3986" actId="478"/>
          <ac:graphicFrameMkLst>
            <pc:docMk/>
            <pc:sldMk cId="3850696870" sldId="453"/>
            <ac:graphicFrameMk id="5" creationId="{3526A564-C76C-9985-A83B-091034C3A599}"/>
          </ac:graphicFrameMkLst>
        </pc:graphicFrameChg>
        <pc:graphicFrameChg chg="add mod modGraphic">
          <ac:chgData name="Abdourahmane DIALLO" userId="4760343351f3e6f7" providerId="LiveId" clId="{54B403A2-ABA2-4108-9AEE-5144727635EE}" dt="2024-05-23T10:01:17.410" v="4694" actId="2711"/>
          <ac:graphicFrameMkLst>
            <pc:docMk/>
            <pc:sldMk cId="3850696870" sldId="453"/>
            <ac:graphicFrameMk id="7" creationId="{3BD9BF8A-24C6-8684-FE05-96C8AF325AE1}"/>
          </ac:graphicFrameMkLst>
        </pc:graphicFrameChg>
        <pc:picChg chg="mod">
          <ac:chgData name="Abdourahmane DIALLO" userId="4760343351f3e6f7" providerId="LiveId" clId="{54B403A2-ABA2-4108-9AEE-5144727635EE}" dt="2024-05-23T10:01:17.410" v="4694" actId="2711"/>
          <ac:picMkLst>
            <pc:docMk/>
            <pc:sldMk cId="3850696870" sldId="453"/>
            <ac:picMk id="6" creationId="{DF880EEF-1BB3-2CE7-0779-04325939E536}"/>
          </ac:picMkLst>
        </pc:picChg>
        <pc:picChg chg="add mod">
          <ac:chgData name="Abdourahmane DIALLO" userId="4760343351f3e6f7" providerId="LiveId" clId="{54B403A2-ABA2-4108-9AEE-5144727635EE}" dt="2024-05-23T10:01:17.410" v="4694" actId="2711"/>
          <ac:picMkLst>
            <pc:docMk/>
            <pc:sldMk cId="3850696870" sldId="453"/>
            <ac:picMk id="8" creationId="{B208F7B6-D4F8-D932-D57D-249B0D51DE27}"/>
          </ac:picMkLst>
        </pc:picChg>
        <pc:picChg chg="add mod">
          <ac:chgData name="Abdourahmane DIALLO" userId="4760343351f3e6f7" providerId="LiveId" clId="{54B403A2-ABA2-4108-9AEE-5144727635EE}" dt="2024-05-23T10:01:17.410" v="4694" actId="2711"/>
          <ac:picMkLst>
            <pc:docMk/>
            <pc:sldMk cId="3850696870" sldId="453"/>
            <ac:picMk id="2050" creationId="{E726269F-8CE7-B7F5-78A7-61C81395B5DE}"/>
          </ac:picMkLst>
        </pc:picChg>
      </pc:sldChg>
      <pc:sldChg chg="add del">
        <pc:chgData name="Abdourahmane DIALLO" userId="4760343351f3e6f7" providerId="LiveId" clId="{54B403A2-ABA2-4108-9AEE-5144727635EE}" dt="2024-05-23T08:40:56.344" v="4104" actId="47"/>
        <pc:sldMkLst>
          <pc:docMk/>
          <pc:sldMk cId="1626826389" sldId="454"/>
        </pc:sldMkLst>
      </pc:sldChg>
      <pc:sldChg chg="addSp delSp modSp new del mod">
        <pc:chgData name="Abdourahmane DIALLO" userId="4760343351f3e6f7" providerId="LiveId" clId="{54B403A2-ABA2-4108-9AEE-5144727635EE}" dt="2024-05-23T09:28:30.105" v="4343" actId="47"/>
        <pc:sldMkLst>
          <pc:docMk/>
          <pc:sldMk cId="2832791145" sldId="454"/>
        </pc:sldMkLst>
        <pc:spChg chg="add del mod">
          <ac:chgData name="Abdourahmane DIALLO" userId="4760343351f3e6f7" providerId="LiveId" clId="{54B403A2-ABA2-4108-9AEE-5144727635EE}" dt="2024-05-23T08:44:54.500" v="4138"/>
          <ac:spMkLst>
            <pc:docMk/>
            <pc:sldMk cId="2832791145" sldId="454"/>
            <ac:spMk id="3" creationId="{6BE02B8F-B8D5-F4C5-0C21-F633F7C530DA}"/>
          </ac:spMkLst>
        </pc:spChg>
        <pc:spChg chg="add del">
          <ac:chgData name="Abdourahmane DIALLO" userId="4760343351f3e6f7" providerId="LiveId" clId="{54B403A2-ABA2-4108-9AEE-5144727635EE}" dt="2024-05-23T09:26:32.504" v="4334" actId="21"/>
          <ac:spMkLst>
            <pc:docMk/>
            <pc:sldMk cId="2832791145" sldId="454"/>
            <ac:spMk id="5" creationId="{4B0B099E-A93D-6B09-3E11-CD125B76DDB5}"/>
          </ac:spMkLst>
        </pc:spChg>
        <pc:picChg chg="add del mod">
          <ac:chgData name="Abdourahmane DIALLO" userId="4760343351f3e6f7" providerId="LiveId" clId="{54B403A2-ABA2-4108-9AEE-5144727635EE}" dt="2024-05-23T08:45:54.216" v="4149" actId="478"/>
          <ac:picMkLst>
            <pc:docMk/>
            <pc:sldMk cId="2832791145" sldId="454"/>
            <ac:picMk id="7170" creationId="{AE8B6822-DEAD-ED6F-F303-E9B345261EE1}"/>
          </ac:picMkLst>
        </pc:picChg>
        <pc:picChg chg="add del mod">
          <ac:chgData name="Abdourahmane DIALLO" userId="4760343351f3e6f7" providerId="LiveId" clId="{54B403A2-ABA2-4108-9AEE-5144727635EE}" dt="2024-05-23T08:45:55.035" v="4150" actId="478"/>
          <ac:picMkLst>
            <pc:docMk/>
            <pc:sldMk cId="2832791145" sldId="454"/>
            <ac:picMk id="7172" creationId="{23DEB3C5-7CB9-FE50-789E-6A2884AA3795}"/>
          </ac:picMkLst>
        </pc:picChg>
        <pc:picChg chg="add del mod">
          <ac:chgData name="Abdourahmane DIALLO" userId="4760343351f3e6f7" providerId="LiveId" clId="{54B403A2-ABA2-4108-9AEE-5144727635EE}" dt="2024-05-23T08:45:55.869" v="4151" actId="478"/>
          <ac:picMkLst>
            <pc:docMk/>
            <pc:sldMk cId="2832791145" sldId="454"/>
            <ac:picMk id="7174" creationId="{F7BEE3CB-0369-C3F3-C450-004D68CECF41}"/>
          </ac:picMkLst>
        </pc:picChg>
      </pc:sldChg>
      <pc:sldChg chg="addSp delSp modSp add del mod">
        <pc:chgData name="Abdourahmane DIALLO" userId="4760343351f3e6f7" providerId="LiveId" clId="{54B403A2-ABA2-4108-9AEE-5144727635EE}" dt="2024-05-23T12:05:04.693" v="5283" actId="47"/>
        <pc:sldMkLst>
          <pc:docMk/>
          <pc:sldMk cId="146905952" sldId="455"/>
        </pc:sldMkLst>
        <pc:spChg chg="add del">
          <ac:chgData name="Abdourahmane DIALLO" userId="4760343351f3e6f7" providerId="LiveId" clId="{54B403A2-ABA2-4108-9AEE-5144727635EE}" dt="2024-05-23T09:27:05.794" v="4341" actId="11529"/>
          <ac:spMkLst>
            <pc:docMk/>
            <pc:sldMk cId="146905952" sldId="455"/>
            <ac:spMk id="2" creationId="{5A30550B-7FD6-E157-A331-D321DC3DF3D1}"/>
          </ac:spMkLst>
        </pc:spChg>
        <pc:spChg chg="mod">
          <ac:chgData name="Abdourahmane DIALLO" userId="4760343351f3e6f7" providerId="LiveId" clId="{54B403A2-ABA2-4108-9AEE-5144727635EE}" dt="2024-05-23T10:01:30.168" v="4696" actId="2711"/>
          <ac:spMkLst>
            <pc:docMk/>
            <pc:sldMk cId="146905952" sldId="455"/>
            <ac:spMk id="3" creationId="{00000000-0000-0000-0000-000000000000}"/>
          </ac:spMkLst>
        </pc:spChg>
        <pc:spChg chg="add del mod">
          <ac:chgData name="Abdourahmane DIALLO" userId="4760343351f3e6f7" providerId="LiveId" clId="{54B403A2-ABA2-4108-9AEE-5144727635EE}" dt="2024-05-23T12:04:55.905" v="5281" actId="21"/>
          <ac:spMkLst>
            <pc:docMk/>
            <pc:sldMk cId="146905952" sldId="455"/>
            <ac:spMk id="5" creationId="{4B0B099E-A93D-6B09-3E11-CD125B76DDB5}"/>
          </ac:spMkLst>
        </pc:spChg>
        <pc:spChg chg="mod">
          <ac:chgData name="Abdourahmane DIALLO" userId="4760343351f3e6f7" providerId="LiveId" clId="{54B403A2-ABA2-4108-9AEE-5144727635EE}" dt="2024-05-23T10:01:30.168" v="4696" actId="2711"/>
          <ac:spMkLst>
            <pc:docMk/>
            <pc:sldMk cId="146905952" sldId="455"/>
            <ac:spMk id="14" creationId="{83FF6A1F-3582-4E84-B8BB-1EC786130426}"/>
          </ac:spMkLst>
        </pc:spChg>
        <pc:spChg chg="mod">
          <ac:chgData name="Abdourahmane DIALLO" userId="4760343351f3e6f7" providerId="LiveId" clId="{54B403A2-ABA2-4108-9AEE-5144727635EE}" dt="2024-05-23T10:01:30.168" v="4696" actId="2711"/>
          <ac:spMkLst>
            <pc:docMk/>
            <pc:sldMk cId="146905952" sldId="455"/>
            <ac:spMk id="17" creationId="{5266EBB6-CDB0-9EA2-D97E-3D936DCF7A36}"/>
          </ac:spMkLst>
        </pc:spChg>
        <pc:spChg chg="mod">
          <ac:chgData name="Abdourahmane DIALLO" userId="4760343351f3e6f7" providerId="LiveId" clId="{54B403A2-ABA2-4108-9AEE-5144727635EE}" dt="2024-05-23T10:01:30.168" v="4696" actId="2711"/>
          <ac:spMkLst>
            <pc:docMk/>
            <pc:sldMk cId="146905952" sldId="455"/>
            <ac:spMk id="19" creationId="{D7304095-BD2F-4855-8096-409852AC349C}"/>
          </ac:spMkLst>
        </pc:spChg>
        <pc:spChg chg="mod">
          <ac:chgData name="Abdourahmane DIALLO" userId="4760343351f3e6f7" providerId="LiveId" clId="{54B403A2-ABA2-4108-9AEE-5144727635EE}" dt="2024-05-23T10:01:30.168" v="4696" actId="2711"/>
          <ac:spMkLst>
            <pc:docMk/>
            <pc:sldMk cId="146905952" sldId="455"/>
            <ac:spMk id="25" creationId="{094DC84B-C419-4B80-BE9A-4F9095A96250}"/>
          </ac:spMkLst>
        </pc:spChg>
        <pc:spChg chg="del">
          <ac:chgData name="Abdourahmane DIALLO" userId="4760343351f3e6f7" providerId="LiveId" clId="{54B403A2-ABA2-4108-9AEE-5144727635EE}" dt="2024-05-23T09:26:35.637" v="4335" actId="478"/>
          <ac:spMkLst>
            <pc:docMk/>
            <pc:sldMk cId="146905952" sldId="455"/>
            <ac:spMk id="26" creationId="{90946A30-5B33-45D3-B3E6-F368BF79D665}"/>
          </ac:spMkLst>
        </pc:spChg>
        <pc:picChg chg="mod">
          <ac:chgData name="Abdourahmane DIALLO" userId="4760343351f3e6f7" providerId="LiveId" clId="{54B403A2-ABA2-4108-9AEE-5144727635EE}" dt="2024-05-23T10:01:30.168" v="4696" actId="2711"/>
          <ac:picMkLst>
            <pc:docMk/>
            <pc:sldMk cId="146905952" sldId="455"/>
            <ac:picMk id="6" creationId="{DF880EEF-1BB3-2CE7-0779-04325939E536}"/>
          </ac:picMkLst>
        </pc:picChg>
        <pc:picChg chg="mod">
          <ac:chgData name="Abdourahmane DIALLO" userId="4760343351f3e6f7" providerId="LiveId" clId="{54B403A2-ABA2-4108-9AEE-5144727635EE}" dt="2024-05-23T10:01:30.168" v="4696" actId="2711"/>
          <ac:picMkLst>
            <pc:docMk/>
            <pc:sldMk cId="146905952" sldId="455"/>
            <ac:picMk id="6148" creationId="{DAF67439-6D1F-A8B0-ED5E-3FAD42709907}"/>
          </ac:picMkLst>
        </pc:picChg>
        <pc:picChg chg="mod">
          <ac:chgData name="Abdourahmane DIALLO" userId="4760343351f3e6f7" providerId="LiveId" clId="{54B403A2-ABA2-4108-9AEE-5144727635EE}" dt="2024-05-23T10:01:30.168" v="4696" actId="2711"/>
          <ac:picMkLst>
            <pc:docMk/>
            <pc:sldMk cId="146905952" sldId="455"/>
            <ac:picMk id="6150" creationId="{B01F5692-0894-9D20-10F5-EC249080A9FD}"/>
          </ac:picMkLst>
        </pc:picChg>
        <pc:picChg chg="mod">
          <ac:chgData name="Abdourahmane DIALLO" userId="4760343351f3e6f7" providerId="LiveId" clId="{54B403A2-ABA2-4108-9AEE-5144727635EE}" dt="2024-05-23T10:01:30.168" v="4696" actId="2711"/>
          <ac:picMkLst>
            <pc:docMk/>
            <pc:sldMk cId="146905952" sldId="455"/>
            <ac:picMk id="6152" creationId="{1272CB1E-FFBA-CCA3-A025-6F7D83786E11}"/>
          </ac:picMkLst>
        </pc:picChg>
      </pc:sldChg>
      <pc:sldChg chg="addSp delSp modSp add mod">
        <pc:chgData name="Abdourahmane DIALLO" userId="4760343351f3e6f7" providerId="LiveId" clId="{54B403A2-ABA2-4108-9AEE-5144727635EE}" dt="2024-05-25T09:03:29.272" v="9096" actId="478"/>
        <pc:sldMkLst>
          <pc:docMk/>
          <pc:sldMk cId="1390880832" sldId="456"/>
        </pc:sldMkLst>
        <pc:spChg chg="add del mod">
          <ac:chgData name="Abdourahmane DIALLO" userId="4760343351f3e6f7" providerId="LiveId" clId="{54B403A2-ABA2-4108-9AEE-5144727635EE}" dt="2024-05-25T09:03:29.272" v="9096" actId="478"/>
          <ac:spMkLst>
            <pc:docMk/>
            <pc:sldMk cId="1390880832" sldId="456"/>
            <ac:spMk id="7" creationId="{F16DF418-146A-941A-D503-563C656FF291}"/>
          </ac:spMkLst>
        </pc:spChg>
        <pc:spChg chg="add mod">
          <ac:chgData name="Abdourahmane DIALLO" userId="4760343351f3e6f7" providerId="LiveId" clId="{54B403A2-ABA2-4108-9AEE-5144727635EE}" dt="2024-05-23T15:04:10.601" v="6779"/>
          <ac:spMkLst>
            <pc:docMk/>
            <pc:sldMk cId="1390880832" sldId="456"/>
            <ac:spMk id="8" creationId="{FF048F83-EB42-006A-0EE2-694F2B0EB349}"/>
          </ac:spMkLst>
        </pc:spChg>
        <pc:spChg chg="mod">
          <ac:chgData name="Abdourahmane DIALLO" userId="4760343351f3e6f7" providerId="LiveId" clId="{54B403A2-ABA2-4108-9AEE-5144727635EE}" dt="2024-05-23T16:02:08.004" v="7304" actId="20577"/>
          <ac:spMkLst>
            <pc:docMk/>
            <pc:sldMk cId="1390880832" sldId="456"/>
            <ac:spMk id="9" creationId="{5A3FCC75-AA76-B788-955A-9499CA630331}"/>
          </ac:spMkLst>
        </pc:spChg>
        <pc:spChg chg="add mod">
          <ac:chgData name="Abdourahmane DIALLO" userId="4760343351f3e6f7" providerId="LiveId" clId="{54B403A2-ABA2-4108-9AEE-5144727635EE}" dt="2024-05-25T08:24:37.570" v="8918"/>
          <ac:spMkLst>
            <pc:docMk/>
            <pc:sldMk cId="1390880832" sldId="456"/>
            <ac:spMk id="10" creationId="{BB2AC8C5-3E52-DB43-9E81-F24AEA3315EA}"/>
          </ac:spMkLst>
        </pc:spChg>
        <pc:spChg chg="del">
          <ac:chgData name="Abdourahmane DIALLO" userId="4760343351f3e6f7" providerId="LiveId" clId="{54B403A2-ABA2-4108-9AEE-5144727635EE}" dt="2024-05-23T15:04:10.002" v="6778" actId="478"/>
          <ac:spMkLst>
            <pc:docMk/>
            <pc:sldMk cId="1390880832" sldId="456"/>
            <ac:spMk id="18" creationId="{DDBB8A92-7216-5F13-DC30-D3F9720C9510}"/>
          </ac:spMkLst>
        </pc:spChg>
        <pc:spChg chg="del">
          <ac:chgData name="Abdourahmane DIALLO" userId="4760343351f3e6f7" providerId="LiveId" clId="{54B403A2-ABA2-4108-9AEE-5144727635EE}" dt="2024-05-23T15:04:07.837" v="6777" actId="478"/>
          <ac:spMkLst>
            <pc:docMk/>
            <pc:sldMk cId="1390880832" sldId="456"/>
            <ac:spMk id="19" creationId="{A03EB111-AC1A-EB81-29D6-FF7A740F5151}"/>
          </ac:spMkLst>
        </pc:spChg>
        <pc:spChg chg="mod">
          <ac:chgData name="Abdourahmane DIALLO" userId="4760343351f3e6f7" providerId="LiveId" clId="{54B403A2-ABA2-4108-9AEE-5144727635EE}" dt="2024-05-23T15:55:30.884" v="7287" actId="14100"/>
          <ac:spMkLst>
            <pc:docMk/>
            <pc:sldMk cId="1390880832" sldId="456"/>
            <ac:spMk id="20" creationId="{40C8A101-217F-B32A-C07F-AF1D426FB115}"/>
          </ac:spMkLst>
        </pc:spChg>
        <pc:spChg chg="del">
          <ac:chgData name="Abdourahmane DIALLO" userId="4760343351f3e6f7" providerId="LiveId" clId="{54B403A2-ABA2-4108-9AEE-5144727635EE}" dt="2024-05-23T10:14:33.165" v="4815" actId="478"/>
          <ac:spMkLst>
            <pc:docMk/>
            <pc:sldMk cId="1390880832" sldId="456"/>
            <ac:spMk id="32" creationId="{6D8F06DB-CD6F-CF1A-532A-39962433CC3E}"/>
          </ac:spMkLst>
        </pc:spChg>
        <pc:picChg chg="del">
          <ac:chgData name="Abdourahmane DIALLO" userId="4760343351f3e6f7" providerId="LiveId" clId="{54B403A2-ABA2-4108-9AEE-5144727635EE}" dt="2024-05-23T10:14:34.135" v="4816" actId="478"/>
          <ac:picMkLst>
            <pc:docMk/>
            <pc:sldMk cId="1390880832" sldId="456"/>
            <ac:picMk id="10242" creationId="{276FF30A-D829-9EC8-4059-B6D64D0FFC6E}"/>
          </ac:picMkLst>
        </pc:picChg>
        <pc:picChg chg="mod">
          <ac:chgData name="Abdourahmane DIALLO" userId="4760343351f3e6f7" providerId="LiveId" clId="{54B403A2-ABA2-4108-9AEE-5144727635EE}" dt="2024-05-23T16:02:03.526" v="7298" actId="1076"/>
          <ac:picMkLst>
            <pc:docMk/>
            <pc:sldMk cId="1390880832" sldId="456"/>
            <ac:picMk id="10244" creationId="{33AC86A9-F560-23C2-A7B7-A646B4F41F32}"/>
          </ac:picMkLst>
        </pc:picChg>
      </pc:sldChg>
      <pc:sldChg chg="addSp delSp modSp new mod">
        <pc:chgData name="Abdourahmane DIALLO" userId="4760343351f3e6f7" providerId="LiveId" clId="{54B403A2-ABA2-4108-9AEE-5144727635EE}" dt="2024-05-23T13:07:27.320" v="5755" actId="1076"/>
        <pc:sldMkLst>
          <pc:docMk/>
          <pc:sldMk cId="3014330514" sldId="457"/>
        </pc:sldMkLst>
        <pc:spChg chg="del">
          <ac:chgData name="Abdourahmane DIALLO" userId="4760343351f3e6f7" providerId="LiveId" clId="{54B403A2-ABA2-4108-9AEE-5144727635EE}" dt="2024-05-23T13:07:18.865" v="5751" actId="478"/>
          <ac:spMkLst>
            <pc:docMk/>
            <pc:sldMk cId="3014330514" sldId="457"/>
            <ac:spMk id="2" creationId="{C5C227E1-1419-1015-98C7-075DBA0697D8}"/>
          </ac:spMkLst>
        </pc:spChg>
        <pc:spChg chg="del">
          <ac:chgData name="Abdourahmane DIALLO" userId="4760343351f3e6f7" providerId="LiveId" clId="{54B403A2-ABA2-4108-9AEE-5144727635EE}" dt="2024-05-23T13:07:15.455" v="5750" actId="931"/>
          <ac:spMkLst>
            <pc:docMk/>
            <pc:sldMk cId="3014330514" sldId="457"/>
            <ac:spMk id="3" creationId="{D972FC0F-6CE9-AECB-FA5A-73DB4CE16C24}"/>
          </ac:spMkLst>
        </pc:spChg>
        <pc:picChg chg="add mod">
          <ac:chgData name="Abdourahmane DIALLO" userId="4760343351f3e6f7" providerId="LiveId" clId="{54B403A2-ABA2-4108-9AEE-5144727635EE}" dt="2024-05-23T13:07:27.320" v="5755" actId="1076"/>
          <ac:picMkLst>
            <pc:docMk/>
            <pc:sldMk cId="3014330514" sldId="457"/>
            <ac:picMk id="6" creationId="{04A0F036-4A28-71D6-B770-82B05376E7B2}"/>
          </ac:picMkLst>
        </pc:picChg>
      </pc:sldChg>
      <pc:sldChg chg="add">
        <pc:chgData name="Abdourahmane DIALLO" userId="4760343351f3e6f7" providerId="LiveId" clId="{54B403A2-ABA2-4108-9AEE-5144727635EE}" dt="2024-05-23T13:08:09.958" v="5756"/>
        <pc:sldMkLst>
          <pc:docMk/>
          <pc:sldMk cId="2167710760" sldId="458"/>
        </pc:sldMkLst>
      </pc:sldChg>
      <pc:sldChg chg="add">
        <pc:chgData name="Abdourahmane DIALLO" userId="4760343351f3e6f7" providerId="LiveId" clId="{54B403A2-ABA2-4108-9AEE-5144727635EE}" dt="2024-05-23T13:08:34.983" v="5757"/>
        <pc:sldMkLst>
          <pc:docMk/>
          <pc:sldMk cId="3676148877" sldId="459"/>
        </pc:sldMkLst>
      </pc:sldChg>
      <pc:sldChg chg="add">
        <pc:chgData name="Abdourahmane DIALLO" userId="4760343351f3e6f7" providerId="LiveId" clId="{54B403A2-ABA2-4108-9AEE-5144727635EE}" dt="2024-05-23T13:08:43.355" v="5758"/>
        <pc:sldMkLst>
          <pc:docMk/>
          <pc:sldMk cId="2522400303" sldId="460"/>
        </pc:sldMkLst>
      </pc:sldChg>
      <pc:sldChg chg="add del">
        <pc:chgData name="Abdourahmane DIALLO" userId="4760343351f3e6f7" providerId="LiveId" clId="{54B403A2-ABA2-4108-9AEE-5144727635EE}" dt="2024-05-25T08:20:15.296" v="8794" actId="47"/>
        <pc:sldMkLst>
          <pc:docMk/>
          <pc:sldMk cId="3586150967" sldId="461"/>
        </pc:sldMkLst>
      </pc:sldChg>
      <pc:sldChg chg="add">
        <pc:chgData name="Abdourahmane DIALLO" userId="4760343351f3e6f7" providerId="LiveId" clId="{54B403A2-ABA2-4108-9AEE-5144727635EE}" dt="2024-05-23T13:32:01.402" v="5916"/>
        <pc:sldMkLst>
          <pc:docMk/>
          <pc:sldMk cId="233848810" sldId="462"/>
        </pc:sldMkLst>
      </pc:sldChg>
      <pc:sldChg chg="add">
        <pc:chgData name="Abdourahmane DIALLO" userId="4760343351f3e6f7" providerId="LiveId" clId="{54B403A2-ABA2-4108-9AEE-5144727635EE}" dt="2024-05-23T13:32:04.105" v="5917"/>
        <pc:sldMkLst>
          <pc:docMk/>
          <pc:sldMk cId="2691811283" sldId="463"/>
        </pc:sldMkLst>
      </pc:sldChg>
      <pc:sldChg chg="delSp modSp new mod">
        <pc:chgData name="Abdourahmane DIALLO" userId="4760343351f3e6f7" providerId="LiveId" clId="{54B403A2-ABA2-4108-9AEE-5144727635EE}" dt="2024-05-24T13:08:13.284" v="8343" actId="465"/>
        <pc:sldMkLst>
          <pc:docMk/>
          <pc:sldMk cId="3422760608" sldId="464"/>
        </pc:sldMkLst>
        <pc:spChg chg="del">
          <ac:chgData name="Abdourahmane DIALLO" userId="4760343351f3e6f7" providerId="LiveId" clId="{54B403A2-ABA2-4108-9AEE-5144727635EE}" dt="2024-05-23T15:14:03.029" v="6819" actId="21"/>
          <ac:spMkLst>
            <pc:docMk/>
            <pc:sldMk cId="3422760608" sldId="464"/>
            <ac:spMk id="2" creationId="{7F173224-444B-5687-B7DA-6B9121CF6C9C}"/>
          </ac:spMkLst>
        </pc:spChg>
        <pc:spChg chg="mod">
          <ac:chgData name="Abdourahmane DIALLO" userId="4760343351f3e6f7" providerId="LiveId" clId="{54B403A2-ABA2-4108-9AEE-5144727635EE}" dt="2024-05-24T13:08:13.284" v="8343" actId="465"/>
          <ac:spMkLst>
            <pc:docMk/>
            <pc:sldMk cId="3422760608" sldId="464"/>
            <ac:spMk id="3" creationId="{E406E151-DBD0-8B38-E70F-B6BACA94D201}"/>
          </ac:spMkLst>
        </pc:spChg>
      </pc:sldChg>
      <pc:sldChg chg="add del">
        <pc:chgData name="Abdourahmane DIALLO" userId="4760343351f3e6f7" providerId="LiveId" clId="{54B403A2-ABA2-4108-9AEE-5144727635EE}" dt="2024-05-24T12:42:22.132" v="7769" actId="47"/>
        <pc:sldMkLst>
          <pc:docMk/>
          <pc:sldMk cId="2863970514" sldId="465"/>
        </pc:sldMkLst>
      </pc:sldChg>
      <pc:sldChg chg="modSp add del mod">
        <pc:chgData name="Abdourahmane DIALLO" userId="4760343351f3e6f7" providerId="LiveId" clId="{54B403A2-ABA2-4108-9AEE-5144727635EE}" dt="2024-05-23T14:18:39.948" v="6296" actId="47"/>
        <pc:sldMkLst>
          <pc:docMk/>
          <pc:sldMk cId="4074911305" sldId="466"/>
        </pc:sldMkLst>
        <pc:spChg chg="mod">
          <ac:chgData name="Abdourahmane DIALLO" userId="4760343351f3e6f7" providerId="LiveId" clId="{54B403A2-ABA2-4108-9AEE-5144727635EE}" dt="2024-05-23T13:51:47.114" v="6131" actId="14100"/>
          <ac:spMkLst>
            <pc:docMk/>
            <pc:sldMk cId="4074911305" sldId="466"/>
            <ac:spMk id="16" creationId="{C68BFDA9-5DD1-DC77-C17D-F1065BDA8034}"/>
          </ac:spMkLst>
        </pc:spChg>
      </pc:sldChg>
      <pc:sldChg chg="delSp modSp add mod">
        <pc:chgData name="Abdourahmane DIALLO" userId="4760343351f3e6f7" providerId="LiveId" clId="{54B403A2-ABA2-4108-9AEE-5144727635EE}" dt="2024-05-25T07:59:06.521" v="8439" actId="478"/>
        <pc:sldMkLst>
          <pc:docMk/>
          <pc:sldMk cId="2534036582" sldId="467"/>
        </pc:sldMkLst>
        <pc:spChg chg="del mod">
          <ac:chgData name="Abdourahmane DIALLO" userId="4760343351f3e6f7" providerId="LiveId" clId="{54B403A2-ABA2-4108-9AEE-5144727635EE}" dt="2024-05-25T07:59:04.698" v="8438" actId="478"/>
          <ac:spMkLst>
            <pc:docMk/>
            <pc:sldMk cId="2534036582" sldId="467"/>
            <ac:spMk id="3" creationId="{F0AED869-25DC-AEA6-26D8-0A8A6B9C1ECD}"/>
          </ac:spMkLst>
        </pc:spChg>
        <pc:spChg chg="mod">
          <ac:chgData name="Abdourahmane DIALLO" userId="4760343351f3e6f7" providerId="LiveId" clId="{54B403A2-ABA2-4108-9AEE-5144727635EE}" dt="2024-05-25T07:58:40.777" v="8435" actId="20577"/>
          <ac:spMkLst>
            <pc:docMk/>
            <pc:sldMk cId="2534036582" sldId="467"/>
            <ac:spMk id="7" creationId="{EA79C5E0-B3FA-45FE-5E17-CB1932E48685}"/>
          </ac:spMkLst>
        </pc:spChg>
        <pc:picChg chg="del mod">
          <ac:chgData name="Abdourahmane DIALLO" userId="4760343351f3e6f7" providerId="LiveId" clId="{54B403A2-ABA2-4108-9AEE-5144727635EE}" dt="2024-05-25T07:59:06.521" v="8439" actId="478"/>
          <ac:picMkLst>
            <pc:docMk/>
            <pc:sldMk cId="2534036582" sldId="467"/>
            <ac:picMk id="6" creationId="{ED1EE408-D613-2D89-F5BC-D53BCD75DD22}"/>
          </ac:picMkLst>
        </pc:picChg>
      </pc:sldChg>
      <pc:sldChg chg="addSp delSp modSp add mod">
        <pc:chgData name="Abdourahmane DIALLO" userId="4760343351f3e6f7" providerId="LiveId" clId="{54B403A2-ABA2-4108-9AEE-5144727635EE}" dt="2024-05-23T14:18:30.924" v="6295" actId="20577"/>
        <pc:sldMkLst>
          <pc:docMk/>
          <pc:sldMk cId="4290992707" sldId="468"/>
        </pc:sldMkLst>
        <pc:spChg chg="del">
          <ac:chgData name="Abdourahmane DIALLO" userId="4760343351f3e6f7" providerId="LiveId" clId="{54B403A2-ABA2-4108-9AEE-5144727635EE}" dt="2024-05-23T14:02:48.425" v="6188" actId="478"/>
          <ac:spMkLst>
            <pc:docMk/>
            <pc:sldMk cId="4290992707" sldId="468"/>
            <ac:spMk id="3" creationId="{F0AED869-25DC-AEA6-26D8-0A8A6B9C1ECD}"/>
          </ac:spMkLst>
        </pc:spChg>
        <pc:spChg chg="add mod">
          <ac:chgData name="Abdourahmane DIALLO" userId="4760343351f3e6f7" providerId="LiveId" clId="{54B403A2-ABA2-4108-9AEE-5144727635EE}" dt="2024-05-23T14:17:26.233" v="6282"/>
          <ac:spMkLst>
            <pc:docMk/>
            <pc:sldMk cId="4290992707" sldId="468"/>
            <ac:spMk id="4" creationId="{B1BAB949-7A10-1E57-862A-270BDA924896}"/>
          </ac:spMkLst>
        </pc:spChg>
        <pc:spChg chg="add del mod">
          <ac:chgData name="Abdourahmane DIALLO" userId="4760343351f3e6f7" providerId="LiveId" clId="{54B403A2-ABA2-4108-9AEE-5144727635EE}" dt="2024-05-23T14:15:31.735" v="6273" actId="478"/>
          <ac:spMkLst>
            <pc:docMk/>
            <pc:sldMk cId="4290992707" sldId="468"/>
            <ac:spMk id="5" creationId="{0EF459B9-1DCB-743E-94EA-80FCBA89824C}"/>
          </ac:spMkLst>
        </pc:spChg>
        <pc:spChg chg="del">
          <ac:chgData name="Abdourahmane DIALLO" userId="4760343351f3e6f7" providerId="LiveId" clId="{54B403A2-ABA2-4108-9AEE-5144727635EE}" dt="2024-05-23T14:02:50.415" v="6189" actId="478"/>
          <ac:spMkLst>
            <pc:docMk/>
            <pc:sldMk cId="4290992707" sldId="468"/>
            <ac:spMk id="7" creationId="{EA79C5E0-B3FA-45FE-5E17-CB1932E48685}"/>
          </ac:spMkLst>
        </pc:spChg>
        <pc:spChg chg="add mod">
          <ac:chgData name="Abdourahmane DIALLO" userId="4760343351f3e6f7" providerId="LiveId" clId="{54B403A2-ABA2-4108-9AEE-5144727635EE}" dt="2024-05-23T14:18:30.924" v="6295" actId="20577"/>
          <ac:spMkLst>
            <pc:docMk/>
            <pc:sldMk cId="4290992707" sldId="468"/>
            <ac:spMk id="9" creationId="{562CA33A-4473-6959-E814-D79EFFD6E398}"/>
          </ac:spMkLst>
        </pc:spChg>
        <pc:picChg chg="del">
          <ac:chgData name="Abdourahmane DIALLO" userId="4760343351f3e6f7" providerId="LiveId" clId="{54B403A2-ABA2-4108-9AEE-5144727635EE}" dt="2024-05-23T14:02:53.953" v="6190" actId="478"/>
          <ac:picMkLst>
            <pc:docMk/>
            <pc:sldMk cId="4290992707" sldId="468"/>
            <ac:picMk id="6" creationId="{ED1EE408-D613-2D89-F5BC-D53BCD75DD22}"/>
          </ac:picMkLst>
        </pc:picChg>
      </pc:sldChg>
      <pc:sldChg chg="addSp modSp new">
        <pc:chgData name="Abdourahmane DIALLO" userId="4760343351f3e6f7" providerId="LiveId" clId="{54B403A2-ABA2-4108-9AEE-5144727635EE}" dt="2024-05-23T14:22:28.052" v="6402"/>
        <pc:sldMkLst>
          <pc:docMk/>
          <pc:sldMk cId="141252089" sldId="469"/>
        </pc:sldMkLst>
        <pc:spChg chg="add mod">
          <ac:chgData name="Abdourahmane DIALLO" userId="4760343351f3e6f7" providerId="LiveId" clId="{54B403A2-ABA2-4108-9AEE-5144727635EE}" dt="2024-05-23T14:22:28.052" v="6402"/>
          <ac:spMkLst>
            <pc:docMk/>
            <pc:sldMk cId="141252089" sldId="469"/>
            <ac:spMk id="5" creationId="{7448E4DD-90F3-58CA-2655-727FE5295072}"/>
          </ac:spMkLst>
        </pc:spChg>
        <pc:spChg chg="add mod">
          <ac:chgData name="Abdourahmane DIALLO" userId="4760343351f3e6f7" providerId="LiveId" clId="{54B403A2-ABA2-4108-9AEE-5144727635EE}" dt="2024-05-23T14:22:28.052" v="6402"/>
          <ac:spMkLst>
            <pc:docMk/>
            <pc:sldMk cId="141252089" sldId="469"/>
            <ac:spMk id="7" creationId="{6066F7E5-AF85-1838-2C4C-0B0975F12724}"/>
          </ac:spMkLst>
        </pc:spChg>
      </pc:sldChg>
      <pc:sldChg chg="new del">
        <pc:chgData name="Abdourahmane DIALLO" userId="4760343351f3e6f7" providerId="LiveId" clId="{54B403A2-ABA2-4108-9AEE-5144727635EE}" dt="2024-05-23T14:37:21.623" v="6516" actId="47"/>
        <pc:sldMkLst>
          <pc:docMk/>
          <pc:sldMk cId="3227751090" sldId="470"/>
        </pc:sldMkLst>
      </pc:sldChg>
      <pc:sldChg chg="addSp delSp modSp add mod">
        <pc:chgData name="Abdourahmane DIALLO" userId="4760343351f3e6f7" providerId="LiveId" clId="{54B403A2-ABA2-4108-9AEE-5144727635EE}" dt="2024-05-25T08:13:33.059" v="8657" actId="1076"/>
        <pc:sldMkLst>
          <pc:docMk/>
          <pc:sldMk cId="3718339520" sldId="470"/>
        </pc:sldMkLst>
        <pc:spChg chg="mod">
          <ac:chgData name="Abdourahmane DIALLO" userId="4760343351f3e6f7" providerId="LiveId" clId="{54B403A2-ABA2-4108-9AEE-5144727635EE}" dt="2024-05-23T14:56:23.181" v="6612" actId="20577"/>
          <ac:spMkLst>
            <pc:docMk/>
            <pc:sldMk cId="3718339520" sldId="470"/>
            <ac:spMk id="10" creationId="{4E18107D-5912-4752-97F5-2820483BA914}"/>
          </ac:spMkLst>
        </pc:spChg>
        <pc:spChg chg="mod">
          <ac:chgData name="Abdourahmane DIALLO" userId="4760343351f3e6f7" providerId="LiveId" clId="{54B403A2-ABA2-4108-9AEE-5144727635EE}" dt="2024-05-25T08:12:14.179" v="8643" actId="1076"/>
          <ac:spMkLst>
            <pc:docMk/>
            <pc:sldMk cId="3718339520" sldId="470"/>
            <ac:spMk id="12" creationId="{3F3F1244-6229-7341-16E5-EC90B65ACAFC}"/>
          </ac:spMkLst>
        </pc:spChg>
        <pc:graphicFrameChg chg="del">
          <ac:chgData name="Abdourahmane DIALLO" userId="4760343351f3e6f7" providerId="LiveId" clId="{54B403A2-ABA2-4108-9AEE-5144727635EE}" dt="2024-05-23T14:37:28.229" v="6518" actId="478"/>
          <ac:graphicFrameMkLst>
            <pc:docMk/>
            <pc:sldMk cId="3718339520" sldId="470"/>
            <ac:graphicFrameMk id="9" creationId="{F20EEAC6-BC69-4B79-31CF-A95935E83BFA}"/>
          </ac:graphicFrameMkLst>
        </pc:graphicFrameChg>
        <pc:picChg chg="add mod">
          <ac:chgData name="Abdourahmane DIALLO" userId="4760343351f3e6f7" providerId="LiveId" clId="{54B403A2-ABA2-4108-9AEE-5144727635EE}" dt="2024-05-25T08:13:33.059" v="8657" actId="1076"/>
          <ac:picMkLst>
            <pc:docMk/>
            <pc:sldMk cId="3718339520" sldId="470"/>
            <ac:picMk id="1026" creationId="{7D720CE3-9778-634C-6F12-D3B5D963D334}"/>
          </ac:picMkLst>
        </pc:picChg>
        <pc:picChg chg="add mod">
          <ac:chgData name="Abdourahmane DIALLO" userId="4760343351f3e6f7" providerId="LiveId" clId="{54B403A2-ABA2-4108-9AEE-5144727635EE}" dt="2024-05-25T08:13:30.570" v="8656" actId="1076"/>
          <ac:picMkLst>
            <pc:docMk/>
            <pc:sldMk cId="3718339520" sldId="470"/>
            <ac:picMk id="1028" creationId="{B07D89F0-CE15-DFE3-7FAD-D5F5C4EA9982}"/>
          </ac:picMkLst>
        </pc:picChg>
      </pc:sldChg>
      <pc:sldChg chg="addSp delSp modSp add del mod modNotesTx">
        <pc:chgData name="Abdourahmane DIALLO" userId="4760343351f3e6f7" providerId="LiveId" clId="{54B403A2-ABA2-4108-9AEE-5144727635EE}" dt="2024-05-24T12:32:07.531" v="7623" actId="47"/>
        <pc:sldMkLst>
          <pc:docMk/>
          <pc:sldMk cId="657857656" sldId="471"/>
        </pc:sldMkLst>
        <pc:spChg chg="del">
          <ac:chgData name="Abdourahmane DIALLO" userId="4760343351f3e6f7" providerId="LiveId" clId="{54B403A2-ABA2-4108-9AEE-5144727635EE}" dt="2024-05-23T16:02:37.144" v="7307" actId="478"/>
          <ac:spMkLst>
            <pc:docMk/>
            <pc:sldMk cId="657857656" sldId="471"/>
            <ac:spMk id="2" creationId="{6842A268-C4CF-C023-DE40-7F78E4FC0024}"/>
          </ac:spMkLst>
        </pc:spChg>
        <pc:spChg chg="del">
          <ac:chgData name="Abdourahmane DIALLO" userId="4760343351f3e6f7" providerId="LiveId" clId="{54B403A2-ABA2-4108-9AEE-5144727635EE}" dt="2024-05-23T16:03:03.669" v="7340" actId="478"/>
          <ac:spMkLst>
            <pc:docMk/>
            <pc:sldMk cId="657857656" sldId="471"/>
            <ac:spMk id="4" creationId="{CCF2244E-22B9-D880-A608-37906A92D400}"/>
          </ac:spMkLst>
        </pc:spChg>
        <pc:spChg chg="add mod">
          <ac:chgData name="Abdourahmane DIALLO" userId="4760343351f3e6f7" providerId="LiveId" clId="{54B403A2-ABA2-4108-9AEE-5144727635EE}" dt="2024-05-23T16:02:59.469" v="7339" actId="20577"/>
          <ac:spMkLst>
            <pc:docMk/>
            <pc:sldMk cId="657857656" sldId="471"/>
            <ac:spMk id="5" creationId="{9E5282BD-7282-A970-0A7F-53DBB7F476ED}"/>
          </ac:spMkLst>
        </pc:spChg>
        <pc:spChg chg="mod">
          <ac:chgData name="Abdourahmane DIALLO" userId="4760343351f3e6f7" providerId="LiveId" clId="{54B403A2-ABA2-4108-9AEE-5144727635EE}" dt="2024-05-24T11:27:07.003" v="7438" actId="1076"/>
          <ac:spMkLst>
            <pc:docMk/>
            <pc:sldMk cId="657857656" sldId="471"/>
            <ac:spMk id="6" creationId="{B1785D59-115C-A4AE-F650-E796DE9CBEC2}"/>
          </ac:spMkLst>
        </pc:spChg>
        <pc:spChg chg="add del mod">
          <ac:chgData name="Abdourahmane DIALLO" userId="4760343351f3e6f7" providerId="LiveId" clId="{54B403A2-ABA2-4108-9AEE-5144727635EE}" dt="2024-05-24T12:31:06.766" v="7616" actId="478"/>
          <ac:spMkLst>
            <pc:docMk/>
            <pc:sldMk cId="657857656" sldId="471"/>
            <ac:spMk id="8" creationId="{4D06B3B4-D575-E7C2-14B7-932DE6BB0DF9}"/>
          </ac:spMkLst>
        </pc:spChg>
        <pc:spChg chg="add del mod">
          <ac:chgData name="Abdourahmane DIALLO" userId="4760343351f3e6f7" providerId="LiveId" clId="{54B403A2-ABA2-4108-9AEE-5144727635EE}" dt="2024-05-24T12:31:08.307" v="7617" actId="478"/>
          <ac:spMkLst>
            <pc:docMk/>
            <pc:sldMk cId="657857656" sldId="471"/>
            <ac:spMk id="11" creationId="{578DA66C-A86D-B724-A04B-987E0FBA0031}"/>
          </ac:spMkLst>
        </pc:spChg>
        <pc:spChg chg="add del mod">
          <ac:chgData name="Abdourahmane DIALLO" userId="4760343351f3e6f7" providerId="LiveId" clId="{54B403A2-ABA2-4108-9AEE-5144727635EE}" dt="2024-05-24T12:31:13.583" v="7619" actId="478"/>
          <ac:spMkLst>
            <pc:docMk/>
            <pc:sldMk cId="657857656" sldId="471"/>
            <ac:spMk id="14" creationId="{ECBB7DD7-4B0D-9A49-521A-65D3E6598651}"/>
          </ac:spMkLst>
        </pc:spChg>
        <pc:spChg chg="del">
          <ac:chgData name="Abdourahmane DIALLO" userId="4760343351f3e6f7" providerId="LiveId" clId="{54B403A2-ABA2-4108-9AEE-5144727635EE}" dt="2024-05-23T16:02:34.400" v="7305" actId="478"/>
          <ac:spMkLst>
            <pc:docMk/>
            <pc:sldMk cId="657857656" sldId="471"/>
            <ac:spMk id="15" creationId="{CB5313AF-3E73-AF65-94CE-3A6BC30CAE67}"/>
          </ac:spMkLst>
        </pc:spChg>
        <pc:spChg chg="add del mod">
          <ac:chgData name="Abdourahmane DIALLO" userId="4760343351f3e6f7" providerId="LiveId" clId="{54B403A2-ABA2-4108-9AEE-5144727635EE}" dt="2024-05-24T12:31:13.583" v="7619" actId="478"/>
          <ac:spMkLst>
            <pc:docMk/>
            <pc:sldMk cId="657857656" sldId="471"/>
            <ac:spMk id="16" creationId="{88AC1042-A166-4390-61CF-79BF963B2B4E}"/>
          </ac:spMkLst>
        </pc:spChg>
        <pc:spChg chg="add del mod">
          <ac:chgData name="Abdourahmane DIALLO" userId="4760343351f3e6f7" providerId="LiveId" clId="{54B403A2-ABA2-4108-9AEE-5144727635EE}" dt="2024-05-24T12:31:13.583" v="7619" actId="478"/>
          <ac:spMkLst>
            <pc:docMk/>
            <pc:sldMk cId="657857656" sldId="471"/>
            <ac:spMk id="17" creationId="{E30ACB4F-D0F5-217A-17AE-A3AD1AB8DF87}"/>
          </ac:spMkLst>
        </pc:spChg>
        <pc:spChg chg="add del mod">
          <ac:chgData name="Abdourahmane DIALLO" userId="4760343351f3e6f7" providerId="LiveId" clId="{54B403A2-ABA2-4108-9AEE-5144727635EE}" dt="2024-05-24T11:36:07.336" v="7550" actId="478"/>
          <ac:spMkLst>
            <pc:docMk/>
            <pc:sldMk cId="657857656" sldId="471"/>
            <ac:spMk id="18" creationId="{7E2C7B8F-5F24-71E6-2F06-6EDA069E6703}"/>
          </ac:spMkLst>
        </pc:spChg>
        <pc:spChg chg="add del mod">
          <ac:chgData name="Abdourahmane DIALLO" userId="4760343351f3e6f7" providerId="LiveId" clId="{54B403A2-ABA2-4108-9AEE-5144727635EE}" dt="2024-05-24T12:31:13.583" v="7619" actId="478"/>
          <ac:spMkLst>
            <pc:docMk/>
            <pc:sldMk cId="657857656" sldId="471"/>
            <ac:spMk id="19" creationId="{37CC9B91-2402-F69B-BA46-F66DB1233913}"/>
          </ac:spMkLst>
        </pc:spChg>
        <pc:spChg chg="mod">
          <ac:chgData name="Abdourahmane DIALLO" userId="4760343351f3e6f7" providerId="LiveId" clId="{54B403A2-ABA2-4108-9AEE-5144727635EE}" dt="2024-05-24T12:30:47.818" v="7613" actId="14100"/>
          <ac:spMkLst>
            <pc:docMk/>
            <pc:sldMk cId="657857656" sldId="471"/>
            <ac:spMk id="20" creationId="{3749D307-D629-2239-7029-CCB193C99ED9}"/>
          </ac:spMkLst>
        </pc:spChg>
        <pc:spChg chg="add del mod">
          <ac:chgData name="Abdourahmane DIALLO" userId="4760343351f3e6f7" providerId="LiveId" clId="{54B403A2-ABA2-4108-9AEE-5144727635EE}" dt="2024-05-24T12:31:13.583" v="7619" actId="478"/>
          <ac:spMkLst>
            <pc:docMk/>
            <pc:sldMk cId="657857656" sldId="471"/>
            <ac:spMk id="21" creationId="{3A7CD093-B656-7D74-5E45-12417FAB43D3}"/>
          </ac:spMkLst>
        </pc:spChg>
        <pc:spChg chg="add del mod">
          <ac:chgData name="Abdourahmane DIALLO" userId="4760343351f3e6f7" providerId="LiveId" clId="{54B403A2-ABA2-4108-9AEE-5144727635EE}" dt="2024-05-24T12:31:13.583" v="7619" actId="478"/>
          <ac:spMkLst>
            <pc:docMk/>
            <pc:sldMk cId="657857656" sldId="471"/>
            <ac:spMk id="22" creationId="{49214DCE-F8FF-4494-CB49-8E1D328B4BB9}"/>
          </ac:spMkLst>
        </pc:spChg>
        <pc:spChg chg="add del mod">
          <ac:chgData name="Abdourahmane DIALLO" userId="4760343351f3e6f7" providerId="LiveId" clId="{54B403A2-ABA2-4108-9AEE-5144727635EE}" dt="2024-05-24T12:31:13.583" v="7619" actId="478"/>
          <ac:spMkLst>
            <pc:docMk/>
            <pc:sldMk cId="657857656" sldId="471"/>
            <ac:spMk id="23" creationId="{08B8F6C6-63F4-8BEB-4D2A-3338C387321E}"/>
          </ac:spMkLst>
        </pc:spChg>
        <pc:spChg chg="add del mod">
          <ac:chgData name="Abdourahmane DIALLO" userId="4760343351f3e6f7" providerId="LiveId" clId="{54B403A2-ABA2-4108-9AEE-5144727635EE}" dt="2024-05-24T12:31:13.583" v="7619" actId="478"/>
          <ac:spMkLst>
            <pc:docMk/>
            <pc:sldMk cId="657857656" sldId="471"/>
            <ac:spMk id="24" creationId="{97E0E603-51AF-823A-93A0-429AD8525BE9}"/>
          </ac:spMkLst>
        </pc:spChg>
        <pc:spChg chg="add del mod">
          <ac:chgData name="Abdourahmane DIALLO" userId="4760343351f3e6f7" providerId="LiveId" clId="{54B403A2-ABA2-4108-9AEE-5144727635EE}" dt="2024-05-24T12:31:13.583" v="7619" actId="478"/>
          <ac:spMkLst>
            <pc:docMk/>
            <pc:sldMk cId="657857656" sldId="471"/>
            <ac:spMk id="25" creationId="{944F2B5A-1DC6-BE74-D683-500B368DD9B2}"/>
          </ac:spMkLst>
        </pc:spChg>
        <pc:spChg chg="add del mod">
          <ac:chgData name="Abdourahmane DIALLO" userId="4760343351f3e6f7" providerId="LiveId" clId="{54B403A2-ABA2-4108-9AEE-5144727635EE}" dt="2024-05-24T12:31:15.832" v="7620" actId="478"/>
          <ac:spMkLst>
            <pc:docMk/>
            <pc:sldMk cId="657857656" sldId="471"/>
            <ac:spMk id="27" creationId="{7588D919-D00B-43FB-2EDB-59E0826FDD71}"/>
          </ac:spMkLst>
        </pc:spChg>
        <pc:spChg chg="add del mod">
          <ac:chgData name="Abdourahmane DIALLO" userId="4760343351f3e6f7" providerId="LiveId" clId="{54B403A2-ABA2-4108-9AEE-5144727635EE}" dt="2024-05-24T12:31:15.832" v="7620" actId="478"/>
          <ac:spMkLst>
            <pc:docMk/>
            <pc:sldMk cId="657857656" sldId="471"/>
            <ac:spMk id="28" creationId="{F6EAA216-D3D8-5FC5-F367-E0BE66AB36E3}"/>
          </ac:spMkLst>
        </pc:spChg>
        <pc:spChg chg="add mod">
          <ac:chgData name="Abdourahmane DIALLO" userId="4760343351f3e6f7" providerId="LiveId" clId="{54B403A2-ABA2-4108-9AEE-5144727635EE}" dt="2024-05-24T12:31:30.654" v="7621" actId="1076"/>
          <ac:spMkLst>
            <pc:docMk/>
            <pc:sldMk cId="657857656" sldId="471"/>
            <ac:spMk id="29" creationId="{585C4534-40A6-575E-D462-3E1FA669DD9F}"/>
          </ac:spMkLst>
        </pc:spChg>
        <pc:picChg chg="del">
          <ac:chgData name="Abdourahmane DIALLO" userId="4760343351f3e6f7" providerId="LiveId" clId="{54B403A2-ABA2-4108-9AEE-5144727635EE}" dt="2024-05-23T16:02:35.668" v="7306" actId="478"/>
          <ac:picMkLst>
            <pc:docMk/>
            <pc:sldMk cId="657857656" sldId="471"/>
            <ac:picMk id="9" creationId="{C7E8A201-0582-99EC-9E14-2C217B247754}"/>
          </ac:picMkLst>
        </pc:picChg>
        <pc:picChg chg="mod">
          <ac:chgData name="Abdourahmane DIALLO" userId="4760343351f3e6f7" providerId="LiveId" clId="{54B403A2-ABA2-4108-9AEE-5144727635EE}" dt="2024-05-24T11:27:04.332" v="7437" actId="1076"/>
          <ac:picMkLst>
            <pc:docMk/>
            <pc:sldMk cId="657857656" sldId="471"/>
            <ac:picMk id="12" creationId="{AFAC29D4-4042-147A-2BEB-7AC50E6B3317}"/>
          </ac:picMkLst>
        </pc:picChg>
        <pc:picChg chg="add del mod">
          <ac:chgData name="Abdourahmane DIALLO" userId="4760343351f3e6f7" providerId="LiveId" clId="{54B403A2-ABA2-4108-9AEE-5144727635EE}" dt="2024-05-24T12:31:09.174" v="7618" actId="478"/>
          <ac:picMkLst>
            <pc:docMk/>
            <pc:sldMk cId="657857656" sldId="471"/>
            <ac:picMk id="13" creationId="{7EAADDE3-D35B-FB1F-C41C-8EFAE17CFE0F}"/>
          </ac:picMkLst>
        </pc:picChg>
        <pc:picChg chg="mod">
          <ac:chgData name="Abdourahmane DIALLO" userId="4760343351f3e6f7" providerId="LiveId" clId="{54B403A2-ABA2-4108-9AEE-5144727635EE}" dt="2024-05-24T11:27:17.936" v="7440" actId="1076"/>
          <ac:picMkLst>
            <pc:docMk/>
            <pc:sldMk cId="657857656" sldId="471"/>
            <ac:picMk id="9218" creationId="{CA52A9EE-60BF-811F-FE4E-1EF422750A01}"/>
          </ac:picMkLst>
        </pc:picChg>
        <pc:picChg chg="add del mod">
          <ac:chgData name="Abdourahmane DIALLO" userId="4760343351f3e6f7" providerId="LiveId" clId="{54B403A2-ABA2-4108-9AEE-5144727635EE}" dt="2024-05-24T11:24:29.175" v="7407" actId="478"/>
          <ac:picMkLst>
            <pc:docMk/>
            <pc:sldMk cId="657857656" sldId="471"/>
            <ac:picMk id="16386" creationId="{233E5BC5-CD9B-E489-E6F6-2565D542199D}"/>
          </ac:picMkLst>
        </pc:picChg>
      </pc:sldChg>
      <pc:sldChg chg="add del">
        <pc:chgData name="Abdourahmane DIALLO" userId="4760343351f3e6f7" providerId="LiveId" clId="{54B403A2-ABA2-4108-9AEE-5144727635EE}" dt="2024-05-23T15:04:27.086" v="6781" actId="2890"/>
        <pc:sldMkLst>
          <pc:docMk/>
          <pc:sldMk cId="1810509064" sldId="471"/>
        </pc:sldMkLst>
      </pc:sldChg>
      <pc:sldChg chg="addSp delSp modSp new mod">
        <pc:chgData name="Abdourahmane DIALLO" userId="4760343351f3e6f7" providerId="LiveId" clId="{54B403A2-ABA2-4108-9AEE-5144727635EE}" dt="2024-05-23T15:14:19.434" v="6826" actId="113"/>
        <pc:sldMkLst>
          <pc:docMk/>
          <pc:sldMk cId="1474367866" sldId="472"/>
        </pc:sldMkLst>
        <pc:spChg chg="add mod">
          <ac:chgData name="Abdourahmane DIALLO" userId="4760343351f3e6f7" providerId="LiveId" clId="{54B403A2-ABA2-4108-9AEE-5144727635EE}" dt="2024-05-23T15:14:19.434" v="6826" actId="113"/>
          <ac:spMkLst>
            <pc:docMk/>
            <pc:sldMk cId="1474367866" sldId="472"/>
            <ac:spMk id="5" creationId="{94072B2B-DE21-56F0-B43B-6BB0E052B1CE}"/>
          </ac:spMkLst>
        </pc:spChg>
        <pc:picChg chg="add del">
          <ac:chgData name="Abdourahmane DIALLO" userId="4760343351f3e6f7" providerId="LiveId" clId="{54B403A2-ABA2-4108-9AEE-5144727635EE}" dt="2024-05-23T15:13:57.259" v="6818" actId="22"/>
          <ac:picMkLst>
            <pc:docMk/>
            <pc:sldMk cId="1474367866" sldId="472"/>
            <ac:picMk id="4" creationId="{314D56FC-33C3-5D82-41AE-E48E4B2B697F}"/>
          </ac:picMkLst>
        </pc:picChg>
      </pc:sldChg>
      <pc:sldChg chg="delSp modSp add mod">
        <pc:chgData name="Abdourahmane DIALLO" userId="4760343351f3e6f7" providerId="LiveId" clId="{54B403A2-ABA2-4108-9AEE-5144727635EE}" dt="2024-05-25T08:16:26.509" v="8734" actId="478"/>
        <pc:sldMkLst>
          <pc:docMk/>
          <pc:sldMk cId="3778708612" sldId="473"/>
        </pc:sldMkLst>
        <pc:spChg chg="mod">
          <ac:chgData name="Abdourahmane DIALLO" userId="4760343351f3e6f7" providerId="LiveId" clId="{54B403A2-ABA2-4108-9AEE-5144727635EE}" dt="2024-05-25T08:15:22.928" v="8703" actId="1036"/>
          <ac:spMkLst>
            <pc:docMk/>
            <pc:sldMk cId="3778708612" sldId="473"/>
            <ac:spMk id="6" creationId="{9D3803B6-752E-8BEB-4094-1394F605F190}"/>
          </ac:spMkLst>
        </pc:spChg>
        <pc:spChg chg="del mod">
          <ac:chgData name="Abdourahmane DIALLO" userId="4760343351f3e6f7" providerId="LiveId" clId="{54B403A2-ABA2-4108-9AEE-5144727635EE}" dt="2024-05-25T08:16:26.509" v="8734" actId="478"/>
          <ac:spMkLst>
            <pc:docMk/>
            <pc:sldMk cId="3778708612" sldId="473"/>
            <ac:spMk id="8" creationId="{4683063E-6B35-34E1-ADE3-BA7151C76630}"/>
          </ac:spMkLst>
        </pc:spChg>
        <pc:spChg chg="mod">
          <ac:chgData name="Abdourahmane DIALLO" userId="4760343351f3e6f7" providerId="LiveId" clId="{54B403A2-ABA2-4108-9AEE-5144727635EE}" dt="2024-05-25T08:15:30.115" v="8717" actId="1037"/>
          <ac:spMkLst>
            <pc:docMk/>
            <pc:sldMk cId="3778708612" sldId="473"/>
            <ac:spMk id="13" creationId="{86E5E38D-BBC3-3B2A-5102-7E7570677F9D}"/>
          </ac:spMkLst>
        </pc:spChg>
        <pc:picChg chg="mod">
          <ac:chgData name="Abdourahmane DIALLO" userId="4760343351f3e6f7" providerId="LiveId" clId="{54B403A2-ABA2-4108-9AEE-5144727635EE}" dt="2024-05-25T08:15:33.193" v="8726" actId="1037"/>
          <ac:picMkLst>
            <pc:docMk/>
            <pc:sldMk cId="3778708612" sldId="473"/>
            <ac:picMk id="5" creationId="{066D1245-D8BD-42B0-A49C-36650733CB8C}"/>
          </ac:picMkLst>
        </pc:picChg>
        <pc:picChg chg="del">
          <ac:chgData name="Abdourahmane DIALLO" userId="4760343351f3e6f7" providerId="LiveId" clId="{54B403A2-ABA2-4108-9AEE-5144727635EE}" dt="2024-05-25T08:16:20.442" v="8731" actId="478"/>
          <ac:picMkLst>
            <pc:docMk/>
            <pc:sldMk cId="3778708612" sldId="473"/>
            <ac:picMk id="9" creationId="{81C6EA48-B4AB-98D0-5770-9E1DEBB82C33}"/>
          </ac:picMkLst>
        </pc:picChg>
        <pc:picChg chg="del">
          <ac:chgData name="Abdourahmane DIALLO" userId="4760343351f3e6f7" providerId="LiveId" clId="{54B403A2-ABA2-4108-9AEE-5144727635EE}" dt="2024-05-25T08:16:21.969" v="8732" actId="478"/>
          <ac:picMkLst>
            <pc:docMk/>
            <pc:sldMk cId="3778708612" sldId="473"/>
            <ac:picMk id="10" creationId="{3886E0BC-C1EE-ED54-4733-B6F0875C72EF}"/>
          </ac:picMkLst>
        </pc:picChg>
        <pc:picChg chg="del">
          <ac:chgData name="Abdourahmane DIALLO" userId="4760343351f3e6f7" providerId="LiveId" clId="{54B403A2-ABA2-4108-9AEE-5144727635EE}" dt="2024-05-25T08:16:23.465" v="8733" actId="478"/>
          <ac:picMkLst>
            <pc:docMk/>
            <pc:sldMk cId="3778708612" sldId="473"/>
            <ac:picMk id="11" creationId="{CD7C11F2-5D4F-1A8E-05FB-A64B3FA56A3A}"/>
          </ac:picMkLst>
        </pc:picChg>
      </pc:sldChg>
      <pc:sldChg chg="new del">
        <pc:chgData name="Abdourahmane DIALLO" userId="4760343351f3e6f7" providerId="LiveId" clId="{54B403A2-ABA2-4108-9AEE-5144727635EE}" dt="2024-05-24T12:41:06.085" v="7766" actId="47"/>
        <pc:sldMkLst>
          <pc:docMk/>
          <pc:sldMk cId="2101074590" sldId="474"/>
        </pc:sldMkLst>
      </pc:sldChg>
      <pc:sldChg chg="addSp delSp modSp add mod">
        <pc:chgData name="Abdourahmane DIALLO" userId="4760343351f3e6f7" providerId="LiveId" clId="{54B403A2-ABA2-4108-9AEE-5144727635EE}" dt="2024-05-24T12:42:12.626" v="7768" actId="1076"/>
        <pc:sldMkLst>
          <pc:docMk/>
          <pc:sldMk cId="3165530680" sldId="475"/>
        </pc:sldMkLst>
        <pc:spChg chg="del">
          <ac:chgData name="Abdourahmane DIALLO" userId="4760343351f3e6f7" providerId="LiveId" clId="{54B403A2-ABA2-4108-9AEE-5144727635EE}" dt="2024-05-24T11:42:04.821" v="7579" actId="478"/>
          <ac:spMkLst>
            <pc:docMk/>
            <pc:sldMk cId="3165530680" sldId="475"/>
            <ac:spMk id="6" creationId="{B1785D59-115C-A4AE-F650-E796DE9CBEC2}"/>
          </ac:spMkLst>
        </pc:spChg>
        <pc:spChg chg="add mod">
          <ac:chgData name="Abdourahmane DIALLO" userId="4760343351f3e6f7" providerId="LiveId" clId="{54B403A2-ABA2-4108-9AEE-5144727635EE}" dt="2024-05-24T12:42:08.054" v="7767"/>
          <ac:spMkLst>
            <pc:docMk/>
            <pc:sldMk cId="3165530680" sldId="475"/>
            <ac:spMk id="7" creationId="{192D4F9F-A8D6-6C7F-F988-11F4FD303AEC}"/>
          </ac:spMkLst>
        </pc:spChg>
        <pc:spChg chg="mod">
          <ac:chgData name="Abdourahmane DIALLO" userId="4760343351f3e6f7" providerId="LiveId" clId="{54B403A2-ABA2-4108-9AEE-5144727635EE}" dt="2024-05-24T12:42:12.626" v="7768" actId="1076"/>
          <ac:spMkLst>
            <pc:docMk/>
            <pc:sldMk cId="3165530680" sldId="475"/>
            <ac:spMk id="8" creationId="{4D06B3B4-D575-E7C2-14B7-932DE6BB0DF9}"/>
          </ac:spMkLst>
        </pc:spChg>
        <pc:spChg chg="del">
          <ac:chgData name="Abdourahmane DIALLO" userId="4760343351f3e6f7" providerId="LiveId" clId="{54B403A2-ABA2-4108-9AEE-5144727635EE}" dt="2024-05-24T11:41:48.824" v="7574" actId="478"/>
          <ac:spMkLst>
            <pc:docMk/>
            <pc:sldMk cId="3165530680" sldId="475"/>
            <ac:spMk id="20" creationId="{3749D307-D629-2239-7029-CCB193C99ED9}"/>
          </ac:spMkLst>
        </pc:spChg>
        <pc:picChg chg="add mod">
          <ac:chgData name="Abdourahmane DIALLO" userId="4760343351f3e6f7" providerId="LiveId" clId="{54B403A2-ABA2-4108-9AEE-5144727635EE}" dt="2024-05-24T11:42:00.053" v="7577"/>
          <ac:picMkLst>
            <pc:docMk/>
            <pc:sldMk cId="3165530680" sldId="475"/>
            <ac:picMk id="2" creationId="{04A0E6D8-5C4B-5A8B-FBD9-14A5A2C5BFCB}"/>
          </ac:picMkLst>
        </pc:picChg>
        <pc:picChg chg="add mod">
          <ac:chgData name="Abdourahmane DIALLO" userId="4760343351f3e6f7" providerId="LiveId" clId="{54B403A2-ABA2-4108-9AEE-5144727635EE}" dt="2024-05-24T12:42:08.054" v="7767"/>
          <ac:picMkLst>
            <pc:docMk/>
            <pc:sldMk cId="3165530680" sldId="475"/>
            <ac:picMk id="4" creationId="{3882E72F-79B8-EA24-FFD5-9EDA7FFC2306}"/>
          </ac:picMkLst>
        </pc:picChg>
        <pc:picChg chg="del">
          <ac:chgData name="Abdourahmane DIALLO" userId="4760343351f3e6f7" providerId="LiveId" clId="{54B403A2-ABA2-4108-9AEE-5144727635EE}" dt="2024-05-24T11:41:59.359" v="7576" actId="478"/>
          <ac:picMkLst>
            <pc:docMk/>
            <pc:sldMk cId="3165530680" sldId="475"/>
            <ac:picMk id="12" creationId="{AFAC29D4-4042-147A-2BEB-7AC50E6B3317}"/>
          </ac:picMkLst>
        </pc:picChg>
        <pc:picChg chg="del">
          <ac:chgData name="Abdourahmane DIALLO" userId="4760343351f3e6f7" providerId="LiveId" clId="{54B403A2-ABA2-4108-9AEE-5144727635EE}" dt="2024-05-24T11:42:01.773" v="7578" actId="478"/>
          <ac:picMkLst>
            <pc:docMk/>
            <pc:sldMk cId="3165530680" sldId="475"/>
            <ac:picMk id="9218" creationId="{CA52A9EE-60BF-811F-FE4E-1EF422750A01}"/>
          </ac:picMkLst>
        </pc:picChg>
        <pc:picChg chg="del">
          <ac:chgData name="Abdourahmane DIALLO" userId="4760343351f3e6f7" providerId="LiveId" clId="{54B403A2-ABA2-4108-9AEE-5144727635EE}" dt="2024-05-24T11:41:50.730" v="7575" actId="478"/>
          <ac:picMkLst>
            <pc:docMk/>
            <pc:sldMk cId="3165530680" sldId="475"/>
            <ac:picMk id="16386" creationId="{233E5BC5-CD9B-E489-E6F6-2565D542199D}"/>
          </ac:picMkLst>
        </pc:picChg>
      </pc:sldChg>
      <pc:sldChg chg="addSp delSp modSp add del mod">
        <pc:chgData name="Abdourahmane DIALLO" userId="4760343351f3e6f7" providerId="LiveId" clId="{54B403A2-ABA2-4108-9AEE-5144727635EE}" dt="2024-05-25T09:02:14.092" v="9087" actId="47"/>
        <pc:sldMkLst>
          <pc:docMk/>
          <pc:sldMk cId="189774284" sldId="476"/>
        </pc:sldMkLst>
        <pc:spChg chg="mod">
          <ac:chgData name="Abdourahmane DIALLO" userId="4760343351f3e6f7" providerId="LiveId" clId="{54B403A2-ABA2-4108-9AEE-5144727635EE}" dt="2024-05-24T12:38:43.304" v="7730" actId="1076"/>
          <ac:spMkLst>
            <pc:docMk/>
            <pc:sldMk cId="189774284" sldId="476"/>
            <ac:spMk id="6" creationId="{B1785D59-115C-A4AE-F650-E796DE9CBEC2}"/>
          </ac:spMkLst>
        </pc:spChg>
        <pc:spChg chg="del">
          <ac:chgData name="Abdourahmane DIALLO" userId="4760343351f3e6f7" providerId="LiveId" clId="{54B403A2-ABA2-4108-9AEE-5144727635EE}" dt="2024-05-24T12:39:43.931" v="7739" actId="478"/>
          <ac:spMkLst>
            <pc:docMk/>
            <pc:sldMk cId="189774284" sldId="476"/>
            <ac:spMk id="8" creationId="{4D06B3B4-D575-E7C2-14B7-932DE6BB0DF9}"/>
          </ac:spMkLst>
        </pc:spChg>
        <pc:spChg chg="add del mod">
          <ac:chgData name="Abdourahmane DIALLO" userId="4760343351f3e6f7" providerId="LiveId" clId="{54B403A2-ABA2-4108-9AEE-5144727635EE}" dt="2024-05-24T12:39:39.419" v="7737" actId="20577"/>
          <ac:spMkLst>
            <pc:docMk/>
            <pc:sldMk cId="189774284" sldId="476"/>
            <ac:spMk id="9" creationId="{F9D110D5-C873-4046-4525-F4A000865A21}"/>
          </ac:spMkLst>
        </pc:spChg>
        <pc:spChg chg="del">
          <ac:chgData name="Abdourahmane DIALLO" userId="4760343351f3e6f7" providerId="LiveId" clId="{54B403A2-ABA2-4108-9AEE-5144727635EE}" dt="2024-05-24T12:39:42.098" v="7738" actId="478"/>
          <ac:spMkLst>
            <pc:docMk/>
            <pc:sldMk cId="189774284" sldId="476"/>
            <ac:spMk id="11" creationId="{578DA66C-A86D-B724-A04B-987E0FBA0031}"/>
          </ac:spMkLst>
        </pc:spChg>
        <pc:spChg chg="del">
          <ac:chgData name="Abdourahmane DIALLO" userId="4760343351f3e6f7" providerId="LiveId" clId="{54B403A2-ABA2-4108-9AEE-5144727635EE}" dt="2024-05-24T12:39:48.800" v="7741" actId="478"/>
          <ac:spMkLst>
            <pc:docMk/>
            <pc:sldMk cId="189774284" sldId="476"/>
            <ac:spMk id="14" creationId="{ECBB7DD7-4B0D-9A49-521A-65D3E6598651}"/>
          </ac:spMkLst>
        </pc:spChg>
        <pc:spChg chg="add del mod">
          <ac:chgData name="Abdourahmane DIALLO" userId="4760343351f3e6f7" providerId="LiveId" clId="{54B403A2-ABA2-4108-9AEE-5144727635EE}" dt="2024-05-24T12:38:22.565" v="7727" actId="478"/>
          <ac:spMkLst>
            <pc:docMk/>
            <pc:sldMk cId="189774284" sldId="476"/>
            <ac:spMk id="15" creationId="{1C98BB60-65F4-9C2D-A2FD-C41E2AA2CA5C}"/>
          </ac:spMkLst>
        </pc:spChg>
        <pc:spChg chg="del">
          <ac:chgData name="Abdourahmane DIALLO" userId="4760343351f3e6f7" providerId="LiveId" clId="{54B403A2-ABA2-4108-9AEE-5144727635EE}" dt="2024-05-24T12:39:48.800" v="7741" actId="478"/>
          <ac:spMkLst>
            <pc:docMk/>
            <pc:sldMk cId="189774284" sldId="476"/>
            <ac:spMk id="16" creationId="{88AC1042-A166-4390-61CF-79BF963B2B4E}"/>
          </ac:spMkLst>
        </pc:spChg>
        <pc:spChg chg="del">
          <ac:chgData name="Abdourahmane DIALLO" userId="4760343351f3e6f7" providerId="LiveId" clId="{54B403A2-ABA2-4108-9AEE-5144727635EE}" dt="2024-05-24T12:39:48.800" v="7741" actId="478"/>
          <ac:spMkLst>
            <pc:docMk/>
            <pc:sldMk cId="189774284" sldId="476"/>
            <ac:spMk id="17" creationId="{E30ACB4F-D0F5-217A-17AE-A3AD1AB8DF87}"/>
          </ac:spMkLst>
        </pc:spChg>
        <pc:spChg chg="del">
          <ac:chgData name="Abdourahmane DIALLO" userId="4760343351f3e6f7" providerId="LiveId" clId="{54B403A2-ABA2-4108-9AEE-5144727635EE}" dt="2024-05-24T12:39:48.800" v="7741" actId="478"/>
          <ac:spMkLst>
            <pc:docMk/>
            <pc:sldMk cId="189774284" sldId="476"/>
            <ac:spMk id="19" creationId="{37CC9B91-2402-F69B-BA46-F66DB1233913}"/>
          </ac:spMkLst>
        </pc:spChg>
        <pc:spChg chg="mod">
          <ac:chgData name="Abdourahmane DIALLO" userId="4760343351f3e6f7" providerId="LiveId" clId="{54B403A2-ABA2-4108-9AEE-5144727635EE}" dt="2024-05-24T12:38:51.182" v="7731" actId="1076"/>
          <ac:spMkLst>
            <pc:docMk/>
            <pc:sldMk cId="189774284" sldId="476"/>
            <ac:spMk id="20" creationId="{3749D307-D629-2239-7029-CCB193C99ED9}"/>
          </ac:spMkLst>
        </pc:spChg>
        <pc:spChg chg="del">
          <ac:chgData name="Abdourahmane DIALLO" userId="4760343351f3e6f7" providerId="LiveId" clId="{54B403A2-ABA2-4108-9AEE-5144727635EE}" dt="2024-05-24T12:39:48.800" v="7741" actId="478"/>
          <ac:spMkLst>
            <pc:docMk/>
            <pc:sldMk cId="189774284" sldId="476"/>
            <ac:spMk id="21" creationId="{3A7CD093-B656-7D74-5E45-12417FAB43D3}"/>
          </ac:spMkLst>
        </pc:spChg>
        <pc:spChg chg="del">
          <ac:chgData name="Abdourahmane DIALLO" userId="4760343351f3e6f7" providerId="LiveId" clId="{54B403A2-ABA2-4108-9AEE-5144727635EE}" dt="2024-05-24T12:39:48.800" v="7741" actId="478"/>
          <ac:spMkLst>
            <pc:docMk/>
            <pc:sldMk cId="189774284" sldId="476"/>
            <ac:spMk id="22" creationId="{49214DCE-F8FF-4494-CB49-8E1D328B4BB9}"/>
          </ac:spMkLst>
        </pc:spChg>
        <pc:spChg chg="del">
          <ac:chgData name="Abdourahmane DIALLO" userId="4760343351f3e6f7" providerId="LiveId" clId="{54B403A2-ABA2-4108-9AEE-5144727635EE}" dt="2024-05-24T12:39:48.800" v="7741" actId="478"/>
          <ac:spMkLst>
            <pc:docMk/>
            <pc:sldMk cId="189774284" sldId="476"/>
            <ac:spMk id="23" creationId="{08B8F6C6-63F4-8BEB-4D2A-3338C387321E}"/>
          </ac:spMkLst>
        </pc:spChg>
        <pc:spChg chg="del">
          <ac:chgData name="Abdourahmane DIALLO" userId="4760343351f3e6f7" providerId="LiveId" clId="{54B403A2-ABA2-4108-9AEE-5144727635EE}" dt="2024-05-24T12:39:48.800" v="7741" actId="478"/>
          <ac:spMkLst>
            <pc:docMk/>
            <pc:sldMk cId="189774284" sldId="476"/>
            <ac:spMk id="24" creationId="{97E0E603-51AF-823A-93A0-429AD8525BE9}"/>
          </ac:spMkLst>
        </pc:spChg>
        <pc:spChg chg="del">
          <ac:chgData name="Abdourahmane DIALLO" userId="4760343351f3e6f7" providerId="LiveId" clId="{54B403A2-ABA2-4108-9AEE-5144727635EE}" dt="2024-05-24T12:39:48.800" v="7741" actId="478"/>
          <ac:spMkLst>
            <pc:docMk/>
            <pc:sldMk cId="189774284" sldId="476"/>
            <ac:spMk id="25" creationId="{944F2B5A-1DC6-BE74-D683-500B368DD9B2}"/>
          </ac:spMkLst>
        </pc:spChg>
        <pc:spChg chg="del">
          <ac:chgData name="Abdourahmane DIALLO" userId="4760343351f3e6f7" providerId="LiveId" clId="{54B403A2-ABA2-4108-9AEE-5144727635EE}" dt="2024-05-24T12:39:48.800" v="7741" actId="478"/>
          <ac:spMkLst>
            <pc:docMk/>
            <pc:sldMk cId="189774284" sldId="476"/>
            <ac:spMk id="27" creationId="{7588D919-D00B-43FB-2EDB-59E0826FDD71}"/>
          </ac:spMkLst>
        </pc:spChg>
        <pc:spChg chg="del">
          <ac:chgData name="Abdourahmane DIALLO" userId="4760343351f3e6f7" providerId="LiveId" clId="{54B403A2-ABA2-4108-9AEE-5144727635EE}" dt="2024-05-24T12:39:48.800" v="7741" actId="478"/>
          <ac:spMkLst>
            <pc:docMk/>
            <pc:sldMk cId="189774284" sldId="476"/>
            <ac:spMk id="28" creationId="{F6EAA216-D3D8-5FC5-F367-E0BE66AB36E3}"/>
          </ac:spMkLst>
        </pc:spChg>
        <pc:spChg chg="mod">
          <ac:chgData name="Abdourahmane DIALLO" userId="4760343351f3e6f7" providerId="LiveId" clId="{54B403A2-ABA2-4108-9AEE-5144727635EE}" dt="2024-05-24T12:37:55.475" v="7717" actId="20577"/>
          <ac:spMkLst>
            <pc:docMk/>
            <pc:sldMk cId="189774284" sldId="476"/>
            <ac:spMk id="29" creationId="{585C4534-40A6-575E-D462-3E1FA669DD9F}"/>
          </ac:spMkLst>
        </pc:spChg>
        <pc:spChg chg="add del">
          <ac:chgData name="Abdourahmane DIALLO" userId="4760343351f3e6f7" providerId="LiveId" clId="{54B403A2-ABA2-4108-9AEE-5144727635EE}" dt="2024-05-24T12:39:28.251" v="7734" actId="22"/>
          <ac:spMkLst>
            <pc:docMk/>
            <pc:sldMk cId="189774284" sldId="476"/>
            <ac:spMk id="32" creationId="{9AC560D3-74EC-82E6-95E9-636BDDF263F0}"/>
          </ac:spMkLst>
        </pc:spChg>
        <pc:picChg chg="del">
          <ac:chgData name="Abdourahmane DIALLO" userId="4760343351f3e6f7" providerId="LiveId" clId="{54B403A2-ABA2-4108-9AEE-5144727635EE}" dt="2024-05-24T12:39:45.276" v="7740" actId="478"/>
          <ac:picMkLst>
            <pc:docMk/>
            <pc:sldMk cId="189774284" sldId="476"/>
            <ac:picMk id="13" creationId="{7EAADDE3-D35B-FB1F-C41C-8EFAE17CFE0F}"/>
          </ac:picMkLst>
        </pc:picChg>
        <pc:picChg chg="mod">
          <ac:chgData name="Abdourahmane DIALLO" userId="4760343351f3e6f7" providerId="LiveId" clId="{54B403A2-ABA2-4108-9AEE-5144727635EE}" dt="2024-05-24T12:38:40.001" v="7729" actId="1076"/>
          <ac:picMkLst>
            <pc:docMk/>
            <pc:sldMk cId="189774284" sldId="476"/>
            <ac:picMk id="9218" creationId="{CA52A9EE-60BF-811F-FE4E-1EF422750A01}"/>
          </ac:picMkLst>
        </pc:picChg>
        <pc:cxnChg chg="add del mod">
          <ac:chgData name="Abdourahmane DIALLO" userId="4760343351f3e6f7" providerId="LiveId" clId="{54B403A2-ABA2-4108-9AEE-5144727635EE}" dt="2024-05-24T12:37:54.393" v="7714" actId="478"/>
          <ac:cxnSpMkLst>
            <pc:docMk/>
            <pc:sldMk cId="189774284" sldId="476"/>
            <ac:cxnSpMk id="4" creationId="{0B861051-E1FE-7BAC-DB02-9F27292DC801}"/>
          </ac:cxnSpMkLst>
        </pc:cxnChg>
        <pc:cxnChg chg="add del mod">
          <ac:chgData name="Abdourahmane DIALLO" userId="4760343351f3e6f7" providerId="LiveId" clId="{54B403A2-ABA2-4108-9AEE-5144727635EE}" dt="2024-05-24T12:38:20.860" v="7726" actId="478"/>
          <ac:cxnSpMkLst>
            <pc:docMk/>
            <pc:sldMk cId="189774284" sldId="476"/>
            <ac:cxnSpMk id="30" creationId="{0E598C5F-337B-6BA5-3A0D-30D6F7AE0C38}"/>
          </ac:cxnSpMkLst>
        </pc:cxnChg>
      </pc:sldChg>
      <pc:sldChg chg="addSp delSp modSp add mod">
        <pc:chgData name="Abdourahmane DIALLO" userId="4760343351f3e6f7" providerId="LiveId" clId="{54B403A2-ABA2-4108-9AEE-5144727635EE}" dt="2024-05-25T16:21:30.228" v="9523" actId="20577"/>
        <pc:sldMkLst>
          <pc:docMk/>
          <pc:sldMk cId="729112400" sldId="477"/>
        </pc:sldMkLst>
        <pc:spChg chg="mod">
          <ac:chgData name="Abdourahmane DIALLO" userId="4760343351f3e6f7" providerId="LiveId" clId="{54B403A2-ABA2-4108-9AEE-5144727635EE}" dt="2024-05-25T16:21:30.228" v="9523" actId="20577"/>
          <ac:spMkLst>
            <pc:docMk/>
            <pc:sldMk cId="729112400" sldId="477"/>
            <ac:spMk id="5" creationId="{9E5282BD-7282-A970-0A7F-53DBB7F476ED}"/>
          </ac:spMkLst>
        </pc:spChg>
        <pc:spChg chg="del">
          <ac:chgData name="Abdourahmane DIALLO" userId="4760343351f3e6f7" providerId="LiveId" clId="{54B403A2-ABA2-4108-9AEE-5144727635EE}" dt="2024-05-25T09:02:24.446" v="9090" actId="478"/>
          <ac:spMkLst>
            <pc:docMk/>
            <pc:sldMk cId="729112400" sldId="477"/>
            <ac:spMk id="8" creationId="{4D06B3B4-D575-E7C2-14B7-932DE6BB0DF9}"/>
          </ac:spMkLst>
        </pc:spChg>
        <pc:spChg chg="mod ord">
          <ac:chgData name="Abdourahmane DIALLO" userId="4760343351f3e6f7" providerId="LiveId" clId="{54B403A2-ABA2-4108-9AEE-5144727635EE}" dt="2024-05-25T09:02:34.213" v="9092" actId="20577"/>
          <ac:spMkLst>
            <pc:docMk/>
            <pc:sldMk cId="729112400" sldId="477"/>
            <ac:spMk id="9" creationId="{F9D110D5-C873-4046-4525-F4A000865A21}"/>
          </ac:spMkLst>
        </pc:spChg>
        <pc:spChg chg="del">
          <ac:chgData name="Abdourahmane DIALLO" userId="4760343351f3e6f7" providerId="LiveId" clId="{54B403A2-ABA2-4108-9AEE-5144727635EE}" dt="2024-05-25T09:02:27.190" v="9091" actId="478"/>
          <ac:spMkLst>
            <pc:docMk/>
            <pc:sldMk cId="729112400" sldId="477"/>
            <ac:spMk id="11" creationId="{578DA66C-A86D-B724-A04B-987E0FBA0031}"/>
          </ac:spMkLst>
        </pc:spChg>
        <pc:spChg chg="del">
          <ac:chgData name="Abdourahmane DIALLO" userId="4760343351f3e6f7" providerId="LiveId" clId="{54B403A2-ABA2-4108-9AEE-5144727635EE}" dt="2024-05-25T09:02:20.037" v="9088" actId="478"/>
          <ac:spMkLst>
            <pc:docMk/>
            <pc:sldMk cId="729112400" sldId="477"/>
            <ac:spMk id="14" creationId="{ECBB7DD7-4B0D-9A49-521A-65D3E6598651}"/>
          </ac:spMkLst>
        </pc:spChg>
        <pc:spChg chg="del">
          <ac:chgData name="Abdourahmane DIALLO" userId="4760343351f3e6f7" providerId="LiveId" clId="{54B403A2-ABA2-4108-9AEE-5144727635EE}" dt="2024-05-25T09:02:20.037" v="9088" actId="478"/>
          <ac:spMkLst>
            <pc:docMk/>
            <pc:sldMk cId="729112400" sldId="477"/>
            <ac:spMk id="16" creationId="{88AC1042-A166-4390-61CF-79BF963B2B4E}"/>
          </ac:spMkLst>
        </pc:spChg>
        <pc:spChg chg="del">
          <ac:chgData name="Abdourahmane DIALLO" userId="4760343351f3e6f7" providerId="LiveId" clId="{54B403A2-ABA2-4108-9AEE-5144727635EE}" dt="2024-05-25T09:02:20.037" v="9088" actId="478"/>
          <ac:spMkLst>
            <pc:docMk/>
            <pc:sldMk cId="729112400" sldId="477"/>
            <ac:spMk id="17" creationId="{E30ACB4F-D0F5-217A-17AE-A3AD1AB8DF87}"/>
          </ac:spMkLst>
        </pc:spChg>
        <pc:spChg chg="del">
          <ac:chgData name="Abdourahmane DIALLO" userId="4760343351f3e6f7" providerId="LiveId" clId="{54B403A2-ABA2-4108-9AEE-5144727635EE}" dt="2024-05-25T09:02:20.037" v="9088" actId="478"/>
          <ac:spMkLst>
            <pc:docMk/>
            <pc:sldMk cId="729112400" sldId="477"/>
            <ac:spMk id="19" creationId="{37CC9B91-2402-F69B-BA46-F66DB1233913}"/>
          </ac:spMkLst>
        </pc:spChg>
        <pc:spChg chg="del">
          <ac:chgData name="Abdourahmane DIALLO" userId="4760343351f3e6f7" providerId="LiveId" clId="{54B403A2-ABA2-4108-9AEE-5144727635EE}" dt="2024-05-25T09:02:20.037" v="9088" actId="478"/>
          <ac:spMkLst>
            <pc:docMk/>
            <pc:sldMk cId="729112400" sldId="477"/>
            <ac:spMk id="21" creationId="{3A7CD093-B656-7D74-5E45-12417FAB43D3}"/>
          </ac:spMkLst>
        </pc:spChg>
        <pc:spChg chg="del">
          <ac:chgData name="Abdourahmane DIALLO" userId="4760343351f3e6f7" providerId="LiveId" clId="{54B403A2-ABA2-4108-9AEE-5144727635EE}" dt="2024-05-25T09:02:20.037" v="9088" actId="478"/>
          <ac:spMkLst>
            <pc:docMk/>
            <pc:sldMk cId="729112400" sldId="477"/>
            <ac:spMk id="22" creationId="{49214DCE-F8FF-4494-CB49-8E1D328B4BB9}"/>
          </ac:spMkLst>
        </pc:spChg>
        <pc:spChg chg="del">
          <ac:chgData name="Abdourahmane DIALLO" userId="4760343351f3e6f7" providerId="LiveId" clId="{54B403A2-ABA2-4108-9AEE-5144727635EE}" dt="2024-05-25T09:02:20.037" v="9088" actId="478"/>
          <ac:spMkLst>
            <pc:docMk/>
            <pc:sldMk cId="729112400" sldId="477"/>
            <ac:spMk id="23" creationId="{08B8F6C6-63F4-8BEB-4D2A-3338C387321E}"/>
          </ac:spMkLst>
        </pc:spChg>
        <pc:spChg chg="del">
          <ac:chgData name="Abdourahmane DIALLO" userId="4760343351f3e6f7" providerId="LiveId" clId="{54B403A2-ABA2-4108-9AEE-5144727635EE}" dt="2024-05-25T09:02:20.037" v="9088" actId="478"/>
          <ac:spMkLst>
            <pc:docMk/>
            <pc:sldMk cId="729112400" sldId="477"/>
            <ac:spMk id="24" creationId="{97E0E603-51AF-823A-93A0-429AD8525BE9}"/>
          </ac:spMkLst>
        </pc:spChg>
        <pc:spChg chg="del">
          <ac:chgData name="Abdourahmane DIALLO" userId="4760343351f3e6f7" providerId="LiveId" clId="{54B403A2-ABA2-4108-9AEE-5144727635EE}" dt="2024-05-25T09:02:20.037" v="9088" actId="478"/>
          <ac:spMkLst>
            <pc:docMk/>
            <pc:sldMk cId="729112400" sldId="477"/>
            <ac:spMk id="25" creationId="{944F2B5A-1DC6-BE74-D683-500B368DD9B2}"/>
          </ac:spMkLst>
        </pc:spChg>
        <pc:spChg chg="del">
          <ac:chgData name="Abdourahmane DIALLO" userId="4760343351f3e6f7" providerId="LiveId" clId="{54B403A2-ABA2-4108-9AEE-5144727635EE}" dt="2024-05-25T09:02:20.037" v="9088" actId="478"/>
          <ac:spMkLst>
            <pc:docMk/>
            <pc:sldMk cId="729112400" sldId="477"/>
            <ac:spMk id="27" creationId="{7588D919-D00B-43FB-2EDB-59E0826FDD71}"/>
          </ac:spMkLst>
        </pc:spChg>
        <pc:spChg chg="del">
          <ac:chgData name="Abdourahmane DIALLO" userId="4760343351f3e6f7" providerId="LiveId" clId="{54B403A2-ABA2-4108-9AEE-5144727635EE}" dt="2024-05-25T09:02:20.037" v="9088" actId="478"/>
          <ac:spMkLst>
            <pc:docMk/>
            <pc:sldMk cId="729112400" sldId="477"/>
            <ac:spMk id="28" creationId="{F6EAA216-D3D8-5FC5-F367-E0BE66AB36E3}"/>
          </ac:spMkLst>
        </pc:spChg>
        <pc:picChg chg="del">
          <ac:chgData name="Abdourahmane DIALLO" userId="4760343351f3e6f7" providerId="LiveId" clId="{54B403A2-ABA2-4108-9AEE-5144727635EE}" dt="2024-05-25T09:02:21.906" v="9089" actId="478"/>
          <ac:picMkLst>
            <pc:docMk/>
            <pc:sldMk cId="729112400" sldId="477"/>
            <ac:picMk id="13" creationId="{7EAADDE3-D35B-FB1F-C41C-8EFAE17CFE0F}"/>
          </ac:picMkLst>
        </pc:picChg>
        <pc:cxnChg chg="add del mod">
          <ac:chgData name="Abdourahmane DIALLO" userId="4760343351f3e6f7" providerId="LiveId" clId="{54B403A2-ABA2-4108-9AEE-5144727635EE}" dt="2024-05-25T09:02:36.876" v="9093" actId="478"/>
          <ac:cxnSpMkLst>
            <pc:docMk/>
            <pc:sldMk cId="729112400" sldId="477"/>
            <ac:cxnSpMk id="2" creationId="{FF621631-6D67-7572-236C-777D4E1A9279}"/>
          </ac:cxnSpMkLst>
        </pc:cxnChg>
        <pc:cxnChg chg="mod">
          <ac:chgData name="Abdourahmane DIALLO" userId="4760343351f3e6f7" providerId="LiveId" clId="{54B403A2-ABA2-4108-9AEE-5144727635EE}" dt="2024-05-25T09:01:57.086" v="9085" actId="1076"/>
          <ac:cxnSpMkLst>
            <pc:docMk/>
            <pc:sldMk cId="729112400" sldId="477"/>
            <ac:cxnSpMk id="4" creationId="{0B861051-E1FE-7BAC-DB02-9F27292DC801}"/>
          </ac:cxnSpMkLst>
        </pc:cxnChg>
      </pc:sldChg>
      <pc:sldChg chg="addSp delSp modSp add mod ord">
        <pc:chgData name="Abdourahmane DIALLO" userId="4760343351f3e6f7" providerId="LiveId" clId="{54B403A2-ABA2-4108-9AEE-5144727635EE}" dt="2024-05-25T09:05:49.095" v="9162" actId="1035"/>
        <pc:sldMkLst>
          <pc:docMk/>
          <pc:sldMk cId="225487521" sldId="478"/>
        </pc:sldMkLst>
        <pc:spChg chg="mod">
          <ac:chgData name="Abdourahmane DIALLO" userId="4760343351f3e6f7" providerId="LiveId" clId="{54B403A2-ABA2-4108-9AEE-5144727635EE}" dt="2024-05-24T12:59:48.529" v="8190" actId="14100"/>
          <ac:spMkLst>
            <pc:docMk/>
            <pc:sldMk cId="225487521" sldId="478"/>
            <ac:spMk id="19" creationId="{050D4B81-90BD-4CFE-8992-1176A70514B3}"/>
          </ac:spMkLst>
        </pc:spChg>
        <pc:spChg chg="del">
          <ac:chgData name="Abdourahmane DIALLO" userId="4760343351f3e6f7" providerId="LiveId" clId="{54B403A2-ABA2-4108-9AEE-5144727635EE}" dt="2024-05-24T13:01:27.938" v="8226" actId="478"/>
          <ac:spMkLst>
            <pc:docMk/>
            <pc:sldMk cId="225487521" sldId="478"/>
            <ac:spMk id="21" creationId="{F70D7018-F0E2-4638-8AFF-587DCBC7DE7A}"/>
          </ac:spMkLst>
        </pc:spChg>
        <pc:picChg chg="add mod">
          <ac:chgData name="Abdourahmane DIALLO" userId="4760343351f3e6f7" providerId="LiveId" clId="{54B403A2-ABA2-4108-9AEE-5144727635EE}" dt="2024-05-25T09:05:49.095" v="9162" actId="1035"/>
          <ac:picMkLst>
            <pc:docMk/>
            <pc:sldMk cId="225487521" sldId="478"/>
            <ac:picMk id="3" creationId="{593A14BB-E33C-1740-5B2F-5357B91D3344}"/>
          </ac:picMkLst>
        </pc:picChg>
        <pc:picChg chg="del">
          <ac:chgData name="Abdourahmane DIALLO" userId="4760343351f3e6f7" providerId="LiveId" clId="{54B403A2-ABA2-4108-9AEE-5144727635EE}" dt="2024-05-24T12:57:46.443" v="8156" actId="478"/>
          <ac:picMkLst>
            <pc:docMk/>
            <pc:sldMk cId="225487521" sldId="478"/>
            <ac:picMk id="8" creationId="{B9230FF9-EA03-D634-0B43-3931730AF09A}"/>
          </ac:picMkLst>
        </pc:picChg>
        <pc:picChg chg="add del mod">
          <ac:chgData name="Abdourahmane DIALLO" userId="4760343351f3e6f7" providerId="LiveId" clId="{54B403A2-ABA2-4108-9AEE-5144727635EE}" dt="2024-05-24T12:58:44.998" v="8163" actId="478"/>
          <ac:picMkLst>
            <pc:docMk/>
            <pc:sldMk cId="225487521" sldId="478"/>
            <ac:picMk id="18434" creationId="{86088772-DEE4-AB43-5D68-600F92182739}"/>
          </ac:picMkLst>
        </pc:picChg>
      </pc:sldChg>
      <pc:sldChg chg="addSp delSp modSp add mod">
        <pc:chgData name="Abdourahmane DIALLO" userId="4760343351f3e6f7" providerId="LiveId" clId="{54B403A2-ABA2-4108-9AEE-5144727635EE}" dt="2024-05-25T09:06:41.846" v="9195" actId="408"/>
        <pc:sldMkLst>
          <pc:docMk/>
          <pc:sldMk cId="3525610175" sldId="479"/>
        </pc:sldMkLst>
        <pc:spChg chg="del">
          <ac:chgData name="Abdourahmane DIALLO" userId="4760343351f3e6f7" providerId="LiveId" clId="{54B403A2-ABA2-4108-9AEE-5144727635EE}" dt="2024-05-24T13:01:25.132" v="8225" actId="478"/>
          <ac:spMkLst>
            <pc:docMk/>
            <pc:sldMk cId="3525610175" sldId="479"/>
            <ac:spMk id="21" creationId="{F70D7018-F0E2-4638-8AFF-587DCBC7DE7A}"/>
          </ac:spMkLst>
        </pc:spChg>
        <pc:picChg chg="del">
          <ac:chgData name="Abdourahmane DIALLO" userId="4760343351f3e6f7" providerId="LiveId" clId="{54B403A2-ABA2-4108-9AEE-5144727635EE}" dt="2024-05-24T13:00:35.882" v="8194" actId="478"/>
          <ac:picMkLst>
            <pc:docMk/>
            <pc:sldMk cId="3525610175" sldId="479"/>
            <ac:picMk id="3" creationId="{593A14BB-E33C-1740-5B2F-5357B91D3344}"/>
          </ac:picMkLst>
        </pc:picChg>
        <pc:picChg chg="add mod">
          <ac:chgData name="Abdourahmane DIALLO" userId="4760343351f3e6f7" providerId="LiveId" clId="{54B403A2-ABA2-4108-9AEE-5144727635EE}" dt="2024-05-25T09:06:41.846" v="9195" actId="408"/>
          <ac:picMkLst>
            <pc:docMk/>
            <pc:sldMk cId="3525610175" sldId="479"/>
            <ac:picMk id="4" creationId="{FC9285AA-D731-9412-1D85-CA2FC54E5645}"/>
          </ac:picMkLst>
        </pc:picChg>
      </pc:sldChg>
      <pc:sldChg chg="addSp delSp modSp add mod">
        <pc:chgData name="Abdourahmane DIALLO" userId="4760343351f3e6f7" providerId="LiveId" clId="{54B403A2-ABA2-4108-9AEE-5144727635EE}" dt="2024-05-24T13:02:07.448" v="8255" actId="408"/>
        <pc:sldMkLst>
          <pc:docMk/>
          <pc:sldMk cId="457017486" sldId="480"/>
        </pc:sldMkLst>
        <pc:picChg chg="add mod">
          <ac:chgData name="Abdourahmane DIALLO" userId="4760343351f3e6f7" providerId="LiveId" clId="{54B403A2-ABA2-4108-9AEE-5144727635EE}" dt="2024-05-24T13:02:07.448" v="8255" actId="408"/>
          <ac:picMkLst>
            <pc:docMk/>
            <pc:sldMk cId="457017486" sldId="480"/>
            <ac:picMk id="3" creationId="{502E7E13-3824-25BD-C785-AEC9937C5468}"/>
          </ac:picMkLst>
        </pc:picChg>
        <pc:picChg chg="del">
          <ac:chgData name="Abdourahmane DIALLO" userId="4760343351f3e6f7" providerId="LiveId" clId="{54B403A2-ABA2-4108-9AEE-5144727635EE}" dt="2024-05-24T13:01:43.131" v="8228" actId="478"/>
          <ac:picMkLst>
            <pc:docMk/>
            <pc:sldMk cId="457017486" sldId="480"/>
            <ac:picMk id="4" creationId="{FC9285AA-D731-9412-1D85-CA2FC54E5645}"/>
          </ac:picMkLst>
        </pc:picChg>
      </pc:sldChg>
      <pc:sldChg chg="addSp delSp modSp add mod">
        <pc:chgData name="Abdourahmane DIALLO" userId="4760343351f3e6f7" providerId="LiveId" clId="{54B403A2-ABA2-4108-9AEE-5144727635EE}" dt="2024-05-25T09:07:17.538" v="9227" actId="1035"/>
        <pc:sldMkLst>
          <pc:docMk/>
          <pc:sldMk cId="3400442751" sldId="481"/>
        </pc:sldMkLst>
        <pc:picChg chg="del">
          <ac:chgData name="Abdourahmane DIALLO" userId="4760343351f3e6f7" providerId="LiveId" clId="{54B403A2-ABA2-4108-9AEE-5144727635EE}" dt="2024-05-24T13:02:42.994" v="8259" actId="478"/>
          <ac:picMkLst>
            <pc:docMk/>
            <pc:sldMk cId="3400442751" sldId="481"/>
            <ac:picMk id="3" creationId="{502E7E13-3824-25BD-C785-AEC9937C5468}"/>
          </ac:picMkLst>
        </pc:picChg>
        <pc:picChg chg="add mod">
          <ac:chgData name="Abdourahmane DIALLO" userId="4760343351f3e6f7" providerId="LiveId" clId="{54B403A2-ABA2-4108-9AEE-5144727635EE}" dt="2024-05-25T09:07:17.538" v="9227" actId="1035"/>
          <ac:picMkLst>
            <pc:docMk/>
            <pc:sldMk cId="3400442751" sldId="481"/>
            <ac:picMk id="4" creationId="{2044CCE4-C039-A981-88BB-E7C1CD8D2C54}"/>
          </ac:picMkLst>
        </pc:picChg>
      </pc:sldChg>
      <pc:sldChg chg="add">
        <pc:chgData name="Abdourahmane DIALLO" userId="4760343351f3e6f7" providerId="LiveId" clId="{54B403A2-ABA2-4108-9AEE-5144727635EE}" dt="2024-05-25T07:59:00.377" v="8437" actId="2890"/>
        <pc:sldMkLst>
          <pc:docMk/>
          <pc:sldMk cId="3538815945" sldId="482"/>
        </pc:sldMkLst>
      </pc:sldChg>
      <pc:sldChg chg="delSp add mod">
        <pc:chgData name="Abdourahmane DIALLO" userId="4760343351f3e6f7" providerId="LiveId" clId="{54B403A2-ABA2-4108-9AEE-5144727635EE}" dt="2024-05-25T08:10:29.162" v="8619" actId="478"/>
        <pc:sldMkLst>
          <pc:docMk/>
          <pc:sldMk cId="736802692" sldId="483"/>
        </pc:sldMkLst>
        <pc:spChg chg="del">
          <ac:chgData name="Abdourahmane DIALLO" userId="4760343351f3e6f7" providerId="LiveId" clId="{54B403A2-ABA2-4108-9AEE-5144727635EE}" dt="2024-05-25T08:10:29.162" v="8619" actId="478"/>
          <ac:spMkLst>
            <pc:docMk/>
            <pc:sldMk cId="736802692" sldId="483"/>
            <ac:spMk id="20" creationId="{083B9DF8-9E68-BD78-938B-6FCBAE20760F}"/>
          </ac:spMkLst>
        </pc:spChg>
        <pc:spChg chg="del">
          <ac:chgData name="Abdourahmane DIALLO" userId="4760343351f3e6f7" providerId="LiveId" clId="{54B403A2-ABA2-4108-9AEE-5144727635EE}" dt="2024-05-25T08:10:27.153" v="8618" actId="478"/>
          <ac:spMkLst>
            <pc:docMk/>
            <pc:sldMk cId="736802692" sldId="483"/>
            <ac:spMk id="27" creationId="{A665375F-19B2-CCAF-A191-98180A11B9B5}"/>
          </ac:spMkLst>
        </pc:spChg>
      </pc:sldChg>
      <pc:sldChg chg="add">
        <pc:chgData name="Abdourahmane DIALLO" userId="4760343351f3e6f7" providerId="LiveId" clId="{54B403A2-ABA2-4108-9AEE-5144727635EE}" dt="2024-05-25T08:10:09.902" v="8613" actId="2890"/>
        <pc:sldMkLst>
          <pc:docMk/>
          <pc:sldMk cId="3035909964" sldId="484"/>
        </pc:sldMkLst>
      </pc:sldChg>
      <pc:sldChg chg="addSp modSp add mod">
        <pc:chgData name="Abdourahmane DIALLO" userId="4760343351f3e6f7" providerId="LiveId" clId="{54B403A2-ABA2-4108-9AEE-5144727635EE}" dt="2024-05-25T08:19:20.797" v="8793" actId="20577"/>
        <pc:sldMkLst>
          <pc:docMk/>
          <pc:sldMk cId="2643533232" sldId="485"/>
        </pc:sldMkLst>
        <pc:spChg chg="mod">
          <ac:chgData name="Abdourahmane DIALLO" userId="4760343351f3e6f7" providerId="LiveId" clId="{54B403A2-ABA2-4108-9AEE-5144727635EE}" dt="2024-05-25T08:19:20.797" v="8793" actId="20577"/>
          <ac:spMkLst>
            <pc:docMk/>
            <pc:sldMk cId="2643533232" sldId="485"/>
            <ac:spMk id="8" creationId="{4683063E-6B35-34E1-ADE3-BA7151C76630}"/>
          </ac:spMkLst>
        </pc:spChg>
        <pc:grpChg chg="add mod">
          <ac:chgData name="Abdourahmane DIALLO" userId="4760343351f3e6f7" providerId="LiveId" clId="{54B403A2-ABA2-4108-9AEE-5144727635EE}" dt="2024-05-25T08:17:41.611" v="8780" actId="1038"/>
          <ac:grpSpMkLst>
            <pc:docMk/>
            <pc:sldMk cId="2643533232" sldId="485"/>
            <ac:grpSpMk id="7" creationId="{CB078CF0-70B3-CB71-6102-C3FDA49CBC96}"/>
          </ac:grpSpMkLst>
        </pc:grpChg>
        <pc:picChg chg="add mod">
          <ac:chgData name="Abdourahmane DIALLO" userId="4760343351f3e6f7" providerId="LiveId" clId="{54B403A2-ABA2-4108-9AEE-5144727635EE}" dt="2024-05-25T08:17:46.065" v="8781" actId="1076"/>
          <ac:picMkLst>
            <pc:docMk/>
            <pc:sldMk cId="2643533232" sldId="485"/>
            <ac:picMk id="4" creationId="{91BF70FE-D319-6A68-EE13-1F6C0288ACFF}"/>
          </ac:picMkLst>
        </pc:picChg>
        <pc:picChg chg="mod">
          <ac:chgData name="Abdourahmane DIALLO" userId="4760343351f3e6f7" providerId="LiveId" clId="{54B403A2-ABA2-4108-9AEE-5144727635EE}" dt="2024-05-25T08:17:41.611" v="8780" actId="1038"/>
          <ac:picMkLst>
            <pc:docMk/>
            <pc:sldMk cId="2643533232" sldId="485"/>
            <ac:picMk id="9" creationId="{81C6EA48-B4AB-98D0-5770-9E1DEBB82C33}"/>
          </ac:picMkLst>
        </pc:picChg>
        <pc:picChg chg="mod">
          <ac:chgData name="Abdourahmane DIALLO" userId="4760343351f3e6f7" providerId="LiveId" clId="{54B403A2-ABA2-4108-9AEE-5144727635EE}" dt="2024-05-25T08:17:41.611" v="8780" actId="1038"/>
          <ac:picMkLst>
            <pc:docMk/>
            <pc:sldMk cId="2643533232" sldId="485"/>
            <ac:picMk id="10" creationId="{3886E0BC-C1EE-ED54-4733-B6F0875C72EF}"/>
          </ac:picMkLst>
        </pc:picChg>
        <pc:picChg chg="mod">
          <ac:chgData name="Abdourahmane DIALLO" userId="4760343351f3e6f7" providerId="LiveId" clId="{54B403A2-ABA2-4108-9AEE-5144727635EE}" dt="2024-05-25T08:17:41.611" v="8780" actId="1038"/>
          <ac:picMkLst>
            <pc:docMk/>
            <pc:sldMk cId="2643533232" sldId="485"/>
            <ac:picMk id="11" creationId="{CD7C11F2-5D4F-1A8E-05FB-A64B3FA56A3A}"/>
          </ac:picMkLst>
        </pc:picChg>
      </pc:sldChg>
      <pc:sldChg chg="add">
        <pc:chgData name="Abdourahmane DIALLO" userId="4760343351f3e6f7" providerId="LiveId" clId="{54B403A2-ABA2-4108-9AEE-5144727635EE}" dt="2024-05-25T08:18:20.660" v="8782" actId="2890"/>
        <pc:sldMkLst>
          <pc:docMk/>
          <pc:sldMk cId="2517541613" sldId="486"/>
        </pc:sldMkLst>
      </pc:sldChg>
      <pc:sldChg chg="add">
        <pc:chgData name="Abdourahmane DIALLO" userId="4760343351f3e6f7" providerId="LiveId" clId="{54B403A2-ABA2-4108-9AEE-5144727635EE}" dt="2024-05-25T08:22:37.833" v="8903" actId="2890"/>
        <pc:sldMkLst>
          <pc:docMk/>
          <pc:sldMk cId="2669325335" sldId="487"/>
        </pc:sldMkLst>
      </pc:sldChg>
      <pc:sldChg chg="add">
        <pc:chgData name="Abdourahmane DIALLO" userId="4760343351f3e6f7" providerId="LiveId" clId="{54B403A2-ABA2-4108-9AEE-5144727635EE}" dt="2024-05-25T09:02:12.018" v="9086" actId="2890"/>
        <pc:sldMkLst>
          <pc:docMk/>
          <pc:sldMk cId="335790960" sldId="488"/>
        </pc:sldMkLst>
      </pc:sldChg>
      <pc:sldChg chg="add">
        <pc:chgData name="Abdourahmane DIALLO" userId="4760343351f3e6f7" providerId="LiveId" clId="{54B403A2-ABA2-4108-9AEE-5144727635EE}" dt="2024-05-25T09:03:05.675" v="9094"/>
        <pc:sldMkLst>
          <pc:docMk/>
          <pc:sldMk cId="1407546629" sldId="489"/>
        </pc:sldMkLst>
      </pc:sldChg>
      <pc:sldChg chg="add">
        <pc:chgData name="Abdourahmane DIALLO" userId="4760343351f3e6f7" providerId="LiveId" clId="{54B403A2-ABA2-4108-9AEE-5144727635EE}" dt="2024-05-25T09:03:15.786" v="9095"/>
        <pc:sldMkLst>
          <pc:docMk/>
          <pc:sldMk cId="396223163" sldId="490"/>
        </pc:sldMkLst>
      </pc:sldChg>
      <pc:sldChg chg="addSp modSp new mod">
        <pc:chgData name="Abdourahmane DIALLO" userId="4760343351f3e6f7" providerId="LiveId" clId="{54B403A2-ABA2-4108-9AEE-5144727635EE}" dt="2024-05-25T09:14:17.454" v="9438" actId="2710"/>
        <pc:sldMkLst>
          <pc:docMk/>
          <pc:sldMk cId="385884973" sldId="491"/>
        </pc:sldMkLst>
        <pc:spChg chg="add mod">
          <ac:chgData name="Abdourahmane DIALLO" userId="4760343351f3e6f7" providerId="LiveId" clId="{54B403A2-ABA2-4108-9AEE-5144727635EE}" dt="2024-05-25T09:13:43.571" v="9435" actId="1076"/>
          <ac:spMkLst>
            <pc:docMk/>
            <pc:sldMk cId="385884973" sldId="491"/>
            <ac:spMk id="3" creationId="{3039CAEB-57CE-78D9-9B9F-2A45F3278104}"/>
          </ac:spMkLst>
        </pc:spChg>
        <pc:spChg chg="add mod">
          <ac:chgData name="Abdourahmane DIALLO" userId="4760343351f3e6f7" providerId="LiveId" clId="{54B403A2-ABA2-4108-9AEE-5144727635EE}" dt="2024-05-25T09:14:17.454" v="9438" actId="2710"/>
          <ac:spMkLst>
            <pc:docMk/>
            <pc:sldMk cId="385884973" sldId="491"/>
            <ac:spMk id="5" creationId="{A6A8298A-2937-35DA-D85C-6472219DC67F}"/>
          </ac:spMkLst>
        </pc:spChg>
      </pc:sldChg>
      <pc:sldChg chg="new">
        <pc:chgData name="Abdourahmane DIALLO" userId="4760343351f3e6f7" providerId="LiveId" clId="{54B403A2-ABA2-4108-9AEE-5144727635EE}" dt="2024-05-26T07:29:57.137" v="9692" actId="680"/>
        <pc:sldMkLst>
          <pc:docMk/>
          <pc:sldMk cId="1986970809" sldId="49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 Id="rId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B7D23F-59E1-42DC-AD72-F34D579F435B}"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US"/>
        </a:p>
      </dgm:t>
    </dgm:pt>
    <dgm:pt modelId="{F5DB81E0-7227-4032-8E03-ABCC8B074376}">
      <dgm:prSet/>
      <dgm:spPr/>
      <dgm:t>
        <a:bodyPr/>
        <a:lstStyle/>
        <a:p>
          <a:endParaRPr lang="en-US"/>
        </a:p>
      </dgm:t>
    </dgm:pt>
    <dgm:pt modelId="{17DED8E0-02D3-43FB-BA73-5380635D6197}" type="parTrans" cxnId="{5DEA9D02-08E9-46D1-AB68-BFC4B8669D63}">
      <dgm:prSet/>
      <dgm:spPr/>
      <dgm:t>
        <a:bodyPr/>
        <a:lstStyle/>
        <a:p>
          <a:endParaRPr lang="en-US"/>
        </a:p>
      </dgm:t>
    </dgm:pt>
    <dgm:pt modelId="{E99D92EA-C515-4CBF-9AA4-41850F096C2A}" type="sibTrans" cxnId="{5DEA9D02-08E9-46D1-AB68-BFC4B8669D63}">
      <dgm:prSet/>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t>
        <a:bodyPr/>
        <a:lstStyle/>
        <a:p>
          <a:endParaRPr lang="en-US"/>
        </a:p>
      </dgm:t>
    </dgm:pt>
    <dgm:pt modelId="{A98AE691-8291-4878-80C8-532E45FFB773}">
      <dgm:prSet phldrT="[Text]" phldr="1"/>
      <dgm:spPr/>
      <dgm:t>
        <a:bodyPr/>
        <a:lstStyle/>
        <a:p>
          <a:endParaRPr lang="en-US"/>
        </a:p>
      </dgm:t>
    </dgm:pt>
    <dgm:pt modelId="{0870B20D-0E87-4E3D-BC50-1CB3CED0F8FF}" type="parTrans" cxnId="{90D1106F-0FD4-4E4C-A186-A44D0847010E}">
      <dgm:prSet/>
      <dgm:spPr/>
      <dgm:t>
        <a:bodyPr/>
        <a:lstStyle/>
        <a:p>
          <a:endParaRPr lang="en-US"/>
        </a:p>
      </dgm:t>
    </dgm:pt>
    <dgm:pt modelId="{90FE283E-09AD-4C9D-A3DC-E685B986D3A1}" type="sibTrans" cxnId="{90D1106F-0FD4-4E4C-A186-A44D0847010E}">
      <dgm:prSet/>
      <dgm:spPr>
        <a:blipFill rotWithShape="1">
          <a:blip xmlns:r="http://schemas.openxmlformats.org/officeDocument/2006/relationships" r:embed="rId2"/>
          <a:srcRect/>
          <a:stretch>
            <a:fillRect l="-24000" r="-24000"/>
          </a:stretch>
        </a:blipFill>
      </dgm:spPr>
      <dgm:t>
        <a:bodyPr/>
        <a:lstStyle/>
        <a:p>
          <a:endParaRPr lang="en-US"/>
        </a:p>
      </dgm:t>
    </dgm:pt>
    <dgm:pt modelId="{A3979424-E4B6-4D0E-9739-66B7DCDC1BEE}">
      <dgm:prSet phldrT="[Text]" phldr="1"/>
      <dgm:spPr/>
      <dgm:t>
        <a:bodyPr/>
        <a:lstStyle/>
        <a:p>
          <a:endParaRPr lang="en-US"/>
        </a:p>
      </dgm:t>
    </dgm:pt>
    <dgm:pt modelId="{BFFC2181-7153-4A99-87C3-E2B4D0942B1B}" type="parTrans" cxnId="{E6854AAE-078A-4B35-9E66-C898E371121F}">
      <dgm:prSet/>
      <dgm:spPr/>
      <dgm:t>
        <a:bodyPr/>
        <a:lstStyle/>
        <a:p>
          <a:endParaRPr lang="en-US"/>
        </a:p>
      </dgm:t>
    </dgm:pt>
    <dgm:pt modelId="{067BE51C-7534-4126-BA75-F99D25582486}" type="sibTrans" cxnId="{E6854AAE-078A-4B35-9E66-C898E371121F}">
      <dgm:prSet/>
      <dgm:spPr>
        <a:blipFill rotWithShape="1">
          <a:blip xmlns:r="http://schemas.openxmlformats.org/officeDocument/2006/relationships" r:embed="rId3"/>
          <a:srcRect/>
          <a:stretch>
            <a:fillRect l="-17000" r="-17000"/>
          </a:stretch>
        </a:blipFill>
      </dgm:spPr>
      <dgm:t>
        <a:bodyPr/>
        <a:lstStyle/>
        <a:p>
          <a:endParaRPr lang="en-US"/>
        </a:p>
      </dgm:t>
    </dgm:pt>
    <dgm:pt modelId="{C64229BD-FB31-4198-804B-F8D63570E781}">
      <dgm:prSet phldrT="[Text]" phldr="1"/>
      <dgm:spPr/>
      <dgm:t>
        <a:bodyPr/>
        <a:lstStyle/>
        <a:p>
          <a:endParaRPr lang="en-US"/>
        </a:p>
      </dgm:t>
    </dgm:pt>
    <dgm:pt modelId="{593E6D34-A1F7-44C2-8656-961F3AF105F0}" type="parTrans" cxnId="{49FF590D-FDB0-4C49-B696-84267112484F}">
      <dgm:prSet/>
      <dgm:spPr/>
      <dgm:t>
        <a:bodyPr/>
        <a:lstStyle/>
        <a:p>
          <a:endParaRPr lang="en-US"/>
        </a:p>
      </dgm:t>
    </dgm:pt>
    <dgm:pt modelId="{ADE8A90C-5FEC-447F-B4B0-7D15AB9BDD23}" type="sibTrans" cxnId="{49FF590D-FDB0-4C49-B696-84267112484F}">
      <dgm:prSet/>
      <dgm:spPr>
        <a:blipFill rotWithShape="1">
          <a:blip xmlns:r="http://schemas.openxmlformats.org/officeDocument/2006/relationships" r:embed="rId4"/>
          <a:srcRect/>
          <a:stretch>
            <a:fillRect l="-29000" r="-29000"/>
          </a:stretch>
        </a:blipFill>
      </dgm:spPr>
      <dgm:t>
        <a:bodyPr/>
        <a:lstStyle/>
        <a:p>
          <a:endParaRPr lang="en-US"/>
        </a:p>
      </dgm:t>
    </dgm:pt>
    <dgm:pt modelId="{A1769D2E-E45C-44BD-8334-F4B7CD468FA8}" type="pres">
      <dgm:prSet presAssocID="{BBB7D23F-59E1-42DC-AD72-F34D579F435B}" presName="Name0" presStyleCnt="0">
        <dgm:presLayoutVars>
          <dgm:chMax val="7"/>
          <dgm:chPref val="7"/>
          <dgm:dir/>
        </dgm:presLayoutVars>
      </dgm:prSet>
      <dgm:spPr/>
    </dgm:pt>
    <dgm:pt modelId="{2B6A20BA-9BDD-4F69-94F2-2089CD39DEFF}" type="pres">
      <dgm:prSet presAssocID="{BBB7D23F-59E1-42DC-AD72-F34D579F435B}" presName="Name1" presStyleCnt="0"/>
      <dgm:spPr/>
    </dgm:pt>
    <dgm:pt modelId="{9C6D72E6-06CF-4366-89BC-F7B711B19EDB}" type="pres">
      <dgm:prSet presAssocID="{E99D92EA-C515-4CBF-9AA4-41850F096C2A}" presName="picture_1" presStyleCnt="0"/>
      <dgm:spPr/>
    </dgm:pt>
    <dgm:pt modelId="{06524D04-9FEB-4A7F-BD48-78C0C70EA0FA}" type="pres">
      <dgm:prSet presAssocID="{E99D92EA-C515-4CBF-9AA4-41850F096C2A}" presName="pictureRepeatNode" presStyleLbl="alignImgPlace1" presStyleIdx="0" presStyleCnt="4" custScaleX="65004" custScaleY="68100"/>
      <dgm:spPr/>
    </dgm:pt>
    <dgm:pt modelId="{188E6E27-249B-4654-8A57-DA94EC25622A}" type="pres">
      <dgm:prSet presAssocID="{F5DB81E0-7227-4032-8E03-ABCC8B074376}" presName="text_1" presStyleLbl="node1" presStyleIdx="0" presStyleCnt="0">
        <dgm:presLayoutVars>
          <dgm:bulletEnabled val="1"/>
        </dgm:presLayoutVars>
      </dgm:prSet>
      <dgm:spPr/>
    </dgm:pt>
    <dgm:pt modelId="{05352325-56C2-4E8F-B764-69E4F5A0C359}" type="pres">
      <dgm:prSet presAssocID="{90FE283E-09AD-4C9D-A3DC-E685B986D3A1}" presName="picture_2" presStyleCnt="0"/>
      <dgm:spPr/>
    </dgm:pt>
    <dgm:pt modelId="{E2E2BDC5-41D7-4A1F-AAE1-C539E1B9DD3C}" type="pres">
      <dgm:prSet presAssocID="{90FE283E-09AD-4C9D-A3DC-E685B986D3A1}" presName="pictureRepeatNode" presStyleLbl="alignImgPlace1" presStyleIdx="1" presStyleCnt="4"/>
      <dgm:spPr/>
    </dgm:pt>
    <dgm:pt modelId="{F95B14A4-0401-4FB4-9FC3-F111E6EE314F}" type="pres">
      <dgm:prSet presAssocID="{A98AE691-8291-4878-80C8-532E45FFB773}" presName="line_2" presStyleLbl="parChTrans1D1" presStyleIdx="0" presStyleCnt="3" custFlipVert="1" custSzY="27432" custScaleX="76088" custLinFactNeighborX="-3773"/>
      <dgm:spPr>
        <a:prstGeom prst="rightArrow">
          <a:avLst/>
        </a:prstGeom>
        <a:solidFill>
          <a:schemeClr val="tx1"/>
        </a:solidFill>
        <a:ln>
          <a:solidFill>
            <a:schemeClr val="tx1"/>
          </a:solidFill>
        </a:ln>
      </dgm:spPr>
    </dgm:pt>
    <dgm:pt modelId="{43A257BB-2C97-4937-81A8-2DC294C31790}" type="pres">
      <dgm:prSet presAssocID="{A98AE691-8291-4878-80C8-532E45FFB773}" presName="textparent_2" presStyleLbl="node1" presStyleIdx="0" presStyleCnt="0"/>
      <dgm:spPr/>
    </dgm:pt>
    <dgm:pt modelId="{9D46D7B8-01BB-41C0-9109-6CD3CA91FE94}" type="pres">
      <dgm:prSet presAssocID="{A98AE691-8291-4878-80C8-532E45FFB773}" presName="text_2" presStyleLbl="revTx" presStyleIdx="0" presStyleCnt="3">
        <dgm:presLayoutVars>
          <dgm:bulletEnabled val="1"/>
        </dgm:presLayoutVars>
      </dgm:prSet>
      <dgm:spPr/>
    </dgm:pt>
    <dgm:pt modelId="{48783559-7197-4D53-B3A2-87BB22832D6E}" type="pres">
      <dgm:prSet presAssocID="{067BE51C-7534-4126-BA75-F99D25582486}" presName="picture_3" presStyleCnt="0"/>
      <dgm:spPr/>
    </dgm:pt>
    <dgm:pt modelId="{B7857E8F-ABED-417C-9AE1-598571600322}" type="pres">
      <dgm:prSet presAssocID="{067BE51C-7534-4126-BA75-F99D25582486}" presName="pictureRepeatNode" presStyleLbl="alignImgPlace1" presStyleIdx="2" presStyleCnt="4"/>
      <dgm:spPr/>
    </dgm:pt>
    <dgm:pt modelId="{BA468B8A-5D49-413E-9566-DA25537CA6E6}" type="pres">
      <dgm:prSet presAssocID="{A3979424-E4B6-4D0E-9739-66B7DCDC1BEE}" presName="line_3" presStyleLbl="parChTrans1D1" presStyleIdx="1" presStyleCnt="3" custSzY="27432" custScaleX="61189"/>
      <dgm:spPr>
        <a:prstGeom prst="rightArrow">
          <a:avLst/>
        </a:prstGeom>
        <a:solidFill>
          <a:schemeClr val="tx1"/>
        </a:solidFill>
        <a:ln>
          <a:solidFill>
            <a:schemeClr val="tx1"/>
          </a:solidFill>
        </a:ln>
      </dgm:spPr>
    </dgm:pt>
    <dgm:pt modelId="{BC946122-3C9E-4268-84E6-FFED78EB7827}" type="pres">
      <dgm:prSet presAssocID="{A3979424-E4B6-4D0E-9739-66B7DCDC1BEE}" presName="textparent_3" presStyleLbl="node1" presStyleIdx="0" presStyleCnt="0"/>
      <dgm:spPr/>
    </dgm:pt>
    <dgm:pt modelId="{A7A09759-F4BC-4F17-91B2-74624AA2613E}" type="pres">
      <dgm:prSet presAssocID="{A3979424-E4B6-4D0E-9739-66B7DCDC1BEE}" presName="text_3" presStyleLbl="revTx" presStyleIdx="1" presStyleCnt="3">
        <dgm:presLayoutVars>
          <dgm:bulletEnabled val="1"/>
        </dgm:presLayoutVars>
      </dgm:prSet>
      <dgm:spPr/>
    </dgm:pt>
    <dgm:pt modelId="{9E1CB56F-E350-4837-BA3E-FA413DF6E19F}" type="pres">
      <dgm:prSet presAssocID="{ADE8A90C-5FEC-447F-B4B0-7D15AB9BDD23}" presName="picture_4" presStyleCnt="0"/>
      <dgm:spPr/>
    </dgm:pt>
    <dgm:pt modelId="{03E84308-5166-49DF-B900-0ECAAE7DE400}" type="pres">
      <dgm:prSet presAssocID="{ADE8A90C-5FEC-447F-B4B0-7D15AB9BDD23}" presName="pictureRepeatNode" presStyleLbl="alignImgPlace1" presStyleIdx="3" presStyleCnt="4"/>
      <dgm:spPr/>
    </dgm:pt>
    <dgm:pt modelId="{4D1AFD9F-C8A6-4148-AF32-5973DB778FE2}" type="pres">
      <dgm:prSet presAssocID="{C64229BD-FB31-4198-804B-F8D63570E781}" presName="line_4" presStyleLbl="parChTrans1D1" presStyleIdx="2" presStyleCnt="3" custSzY="27432" custScaleX="76153" custLinFactNeighborX="-4459"/>
      <dgm:spPr>
        <a:prstGeom prst="rightArrow">
          <a:avLst/>
        </a:prstGeom>
        <a:solidFill>
          <a:schemeClr val="tx1"/>
        </a:solidFill>
        <a:ln w="12700">
          <a:solidFill>
            <a:schemeClr val="tx1"/>
          </a:solidFill>
        </a:ln>
      </dgm:spPr>
    </dgm:pt>
    <dgm:pt modelId="{185E178F-2D6B-4FFA-8DAB-C9978C63FBDC}" type="pres">
      <dgm:prSet presAssocID="{C64229BD-FB31-4198-804B-F8D63570E781}" presName="textparent_4" presStyleLbl="node1" presStyleIdx="0" presStyleCnt="0"/>
      <dgm:spPr/>
    </dgm:pt>
    <dgm:pt modelId="{B8D4D16A-85A6-4DA9-A41F-1CF755D5F1A7}" type="pres">
      <dgm:prSet presAssocID="{C64229BD-FB31-4198-804B-F8D63570E781}" presName="text_4" presStyleLbl="revTx" presStyleIdx="2" presStyleCnt="3">
        <dgm:presLayoutVars>
          <dgm:bulletEnabled val="1"/>
        </dgm:presLayoutVars>
      </dgm:prSet>
      <dgm:spPr/>
    </dgm:pt>
  </dgm:ptLst>
  <dgm:cxnLst>
    <dgm:cxn modelId="{5DEA9D02-08E9-46D1-AB68-BFC4B8669D63}" srcId="{BBB7D23F-59E1-42DC-AD72-F34D579F435B}" destId="{F5DB81E0-7227-4032-8E03-ABCC8B074376}" srcOrd="0" destOrd="0" parTransId="{17DED8E0-02D3-43FB-BA73-5380635D6197}" sibTransId="{E99D92EA-C515-4CBF-9AA4-41850F096C2A}"/>
    <dgm:cxn modelId="{49FF590D-FDB0-4C49-B696-84267112484F}" srcId="{BBB7D23F-59E1-42DC-AD72-F34D579F435B}" destId="{C64229BD-FB31-4198-804B-F8D63570E781}" srcOrd="3" destOrd="0" parTransId="{593E6D34-A1F7-44C2-8656-961F3AF105F0}" sibTransId="{ADE8A90C-5FEC-447F-B4B0-7D15AB9BDD23}"/>
    <dgm:cxn modelId="{A6FE642C-72B3-4342-9D15-F4DAF9C3D460}" type="presOf" srcId="{A3979424-E4B6-4D0E-9739-66B7DCDC1BEE}" destId="{A7A09759-F4BC-4F17-91B2-74624AA2613E}" srcOrd="0" destOrd="0" presId="urn:microsoft.com/office/officeart/2008/layout/CircularPictureCallout"/>
    <dgm:cxn modelId="{2942E54B-553D-4B51-A78F-B1A645B2C4E7}" type="presOf" srcId="{E99D92EA-C515-4CBF-9AA4-41850F096C2A}" destId="{06524D04-9FEB-4A7F-BD48-78C0C70EA0FA}" srcOrd="0" destOrd="0" presId="urn:microsoft.com/office/officeart/2008/layout/CircularPictureCallout"/>
    <dgm:cxn modelId="{90D1106F-0FD4-4E4C-A186-A44D0847010E}" srcId="{BBB7D23F-59E1-42DC-AD72-F34D579F435B}" destId="{A98AE691-8291-4878-80C8-532E45FFB773}" srcOrd="1" destOrd="0" parTransId="{0870B20D-0E87-4E3D-BC50-1CB3CED0F8FF}" sibTransId="{90FE283E-09AD-4C9D-A3DC-E685B986D3A1}"/>
    <dgm:cxn modelId="{F8F4B576-96DF-4D32-B3A8-89027E9BC475}" type="presOf" srcId="{ADE8A90C-5FEC-447F-B4B0-7D15AB9BDD23}" destId="{03E84308-5166-49DF-B900-0ECAAE7DE400}" srcOrd="0" destOrd="0" presId="urn:microsoft.com/office/officeart/2008/layout/CircularPictureCallout"/>
    <dgm:cxn modelId="{C2F80C5A-7F9A-48DE-9FBA-FAD97451296F}" type="presOf" srcId="{A98AE691-8291-4878-80C8-532E45FFB773}" destId="{9D46D7B8-01BB-41C0-9109-6CD3CA91FE94}" srcOrd="0" destOrd="0" presId="urn:microsoft.com/office/officeart/2008/layout/CircularPictureCallout"/>
    <dgm:cxn modelId="{E6854AAE-078A-4B35-9E66-C898E371121F}" srcId="{BBB7D23F-59E1-42DC-AD72-F34D579F435B}" destId="{A3979424-E4B6-4D0E-9739-66B7DCDC1BEE}" srcOrd="2" destOrd="0" parTransId="{BFFC2181-7153-4A99-87C3-E2B4D0942B1B}" sibTransId="{067BE51C-7534-4126-BA75-F99D25582486}"/>
    <dgm:cxn modelId="{3F0F16B1-1D35-4937-93DE-0E511F2EC3F2}" type="presOf" srcId="{F5DB81E0-7227-4032-8E03-ABCC8B074376}" destId="{188E6E27-249B-4654-8A57-DA94EC25622A}" srcOrd="0" destOrd="0" presId="urn:microsoft.com/office/officeart/2008/layout/CircularPictureCallout"/>
    <dgm:cxn modelId="{275927B2-F327-4A31-B800-CBFF852F7994}" type="presOf" srcId="{90FE283E-09AD-4C9D-A3DC-E685B986D3A1}" destId="{E2E2BDC5-41D7-4A1F-AAE1-C539E1B9DD3C}" srcOrd="0" destOrd="0" presId="urn:microsoft.com/office/officeart/2008/layout/CircularPictureCallout"/>
    <dgm:cxn modelId="{467092D1-C129-45E1-A4B5-635E89429D4E}" type="presOf" srcId="{BBB7D23F-59E1-42DC-AD72-F34D579F435B}" destId="{A1769D2E-E45C-44BD-8334-F4B7CD468FA8}" srcOrd="0" destOrd="0" presId="urn:microsoft.com/office/officeart/2008/layout/CircularPictureCallout"/>
    <dgm:cxn modelId="{9DEFE1E8-1C12-4106-A0FF-96A873CA579D}" type="presOf" srcId="{067BE51C-7534-4126-BA75-F99D25582486}" destId="{B7857E8F-ABED-417C-9AE1-598571600322}" srcOrd="0" destOrd="0" presId="urn:microsoft.com/office/officeart/2008/layout/CircularPictureCallout"/>
    <dgm:cxn modelId="{B52AEBF6-074D-42EE-B74E-052346203FBF}" type="presOf" srcId="{C64229BD-FB31-4198-804B-F8D63570E781}" destId="{B8D4D16A-85A6-4DA9-A41F-1CF755D5F1A7}" srcOrd="0" destOrd="0" presId="urn:microsoft.com/office/officeart/2008/layout/CircularPictureCallout"/>
    <dgm:cxn modelId="{B8FC493F-7AA3-460C-9FD4-ED0623818EA4}" type="presParOf" srcId="{A1769D2E-E45C-44BD-8334-F4B7CD468FA8}" destId="{2B6A20BA-9BDD-4F69-94F2-2089CD39DEFF}" srcOrd="0" destOrd="0" presId="urn:microsoft.com/office/officeart/2008/layout/CircularPictureCallout"/>
    <dgm:cxn modelId="{1C672C59-2047-4E32-953A-D50D3A94D9A9}" type="presParOf" srcId="{2B6A20BA-9BDD-4F69-94F2-2089CD39DEFF}" destId="{9C6D72E6-06CF-4366-89BC-F7B711B19EDB}" srcOrd="0" destOrd="0" presId="urn:microsoft.com/office/officeart/2008/layout/CircularPictureCallout"/>
    <dgm:cxn modelId="{173B2FC4-F682-4CBF-8887-7BCB8679BF30}" type="presParOf" srcId="{9C6D72E6-06CF-4366-89BC-F7B711B19EDB}" destId="{06524D04-9FEB-4A7F-BD48-78C0C70EA0FA}" srcOrd="0" destOrd="0" presId="urn:microsoft.com/office/officeart/2008/layout/CircularPictureCallout"/>
    <dgm:cxn modelId="{18FCE1AA-3D0E-4846-B1B4-E62EE0B6F67A}" type="presParOf" srcId="{2B6A20BA-9BDD-4F69-94F2-2089CD39DEFF}" destId="{188E6E27-249B-4654-8A57-DA94EC25622A}" srcOrd="1" destOrd="0" presId="urn:microsoft.com/office/officeart/2008/layout/CircularPictureCallout"/>
    <dgm:cxn modelId="{3829957E-3A9A-4932-9B1B-D0C7212F2877}" type="presParOf" srcId="{2B6A20BA-9BDD-4F69-94F2-2089CD39DEFF}" destId="{05352325-56C2-4E8F-B764-69E4F5A0C359}" srcOrd="2" destOrd="0" presId="urn:microsoft.com/office/officeart/2008/layout/CircularPictureCallout"/>
    <dgm:cxn modelId="{C5B1C5E4-9C2C-4AD1-9CB8-C76CD93435B7}" type="presParOf" srcId="{05352325-56C2-4E8F-B764-69E4F5A0C359}" destId="{E2E2BDC5-41D7-4A1F-AAE1-C539E1B9DD3C}" srcOrd="0" destOrd="0" presId="urn:microsoft.com/office/officeart/2008/layout/CircularPictureCallout"/>
    <dgm:cxn modelId="{CBF929AD-F9C7-4565-928A-6729503C84F3}" type="presParOf" srcId="{2B6A20BA-9BDD-4F69-94F2-2089CD39DEFF}" destId="{F95B14A4-0401-4FB4-9FC3-F111E6EE314F}" srcOrd="3" destOrd="0" presId="urn:microsoft.com/office/officeart/2008/layout/CircularPictureCallout"/>
    <dgm:cxn modelId="{51CE00E4-17CA-47B5-A603-659C75A69BBE}" type="presParOf" srcId="{2B6A20BA-9BDD-4F69-94F2-2089CD39DEFF}" destId="{43A257BB-2C97-4937-81A8-2DC294C31790}" srcOrd="4" destOrd="0" presId="urn:microsoft.com/office/officeart/2008/layout/CircularPictureCallout"/>
    <dgm:cxn modelId="{AA53D772-B7DF-4A9C-A9D4-CA2A247ACC91}" type="presParOf" srcId="{43A257BB-2C97-4937-81A8-2DC294C31790}" destId="{9D46D7B8-01BB-41C0-9109-6CD3CA91FE94}" srcOrd="0" destOrd="0" presId="urn:microsoft.com/office/officeart/2008/layout/CircularPictureCallout"/>
    <dgm:cxn modelId="{EC4F73F9-E01C-4B5C-858B-B2EFA235C46F}" type="presParOf" srcId="{2B6A20BA-9BDD-4F69-94F2-2089CD39DEFF}" destId="{48783559-7197-4D53-B3A2-87BB22832D6E}" srcOrd="5" destOrd="0" presId="urn:microsoft.com/office/officeart/2008/layout/CircularPictureCallout"/>
    <dgm:cxn modelId="{9D9B5A64-EDD0-40C1-B4C9-2C3FEF42A8F3}" type="presParOf" srcId="{48783559-7197-4D53-B3A2-87BB22832D6E}" destId="{B7857E8F-ABED-417C-9AE1-598571600322}" srcOrd="0" destOrd="0" presId="urn:microsoft.com/office/officeart/2008/layout/CircularPictureCallout"/>
    <dgm:cxn modelId="{F08E7D70-A021-4F07-B507-76B1750067E5}" type="presParOf" srcId="{2B6A20BA-9BDD-4F69-94F2-2089CD39DEFF}" destId="{BA468B8A-5D49-413E-9566-DA25537CA6E6}" srcOrd="6" destOrd="0" presId="urn:microsoft.com/office/officeart/2008/layout/CircularPictureCallout"/>
    <dgm:cxn modelId="{5181599E-F621-4BED-A299-7F1B31916E74}" type="presParOf" srcId="{2B6A20BA-9BDD-4F69-94F2-2089CD39DEFF}" destId="{BC946122-3C9E-4268-84E6-FFED78EB7827}" srcOrd="7" destOrd="0" presId="urn:microsoft.com/office/officeart/2008/layout/CircularPictureCallout"/>
    <dgm:cxn modelId="{889A7D14-FB8D-458B-8916-3655A1AAD84D}" type="presParOf" srcId="{BC946122-3C9E-4268-84E6-FFED78EB7827}" destId="{A7A09759-F4BC-4F17-91B2-74624AA2613E}" srcOrd="0" destOrd="0" presId="urn:microsoft.com/office/officeart/2008/layout/CircularPictureCallout"/>
    <dgm:cxn modelId="{41F64B35-E878-44C5-8C7B-5D297B87B03B}" type="presParOf" srcId="{2B6A20BA-9BDD-4F69-94F2-2089CD39DEFF}" destId="{9E1CB56F-E350-4837-BA3E-FA413DF6E19F}" srcOrd="8" destOrd="0" presId="urn:microsoft.com/office/officeart/2008/layout/CircularPictureCallout"/>
    <dgm:cxn modelId="{CAAC5F61-5E35-4A52-8278-5635AC8B1244}" type="presParOf" srcId="{9E1CB56F-E350-4837-BA3E-FA413DF6E19F}" destId="{03E84308-5166-49DF-B900-0ECAAE7DE400}" srcOrd="0" destOrd="0" presId="urn:microsoft.com/office/officeart/2008/layout/CircularPictureCallout"/>
    <dgm:cxn modelId="{76731C29-95B6-4A39-A9B9-F08F5FDC22B7}" type="presParOf" srcId="{2B6A20BA-9BDD-4F69-94F2-2089CD39DEFF}" destId="{4D1AFD9F-C8A6-4148-AF32-5973DB778FE2}" srcOrd="9" destOrd="0" presId="urn:microsoft.com/office/officeart/2008/layout/CircularPictureCallout"/>
    <dgm:cxn modelId="{1D978B92-1E99-40A9-9DC2-6DC194BF4FA3}" type="presParOf" srcId="{2B6A20BA-9BDD-4F69-94F2-2089CD39DEFF}" destId="{185E178F-2D6B-4FFA-8DAB-C9978C63FBDC}" srcOrd="10" destOrd="0" presId="urn:microsoft.com/office/officeart/2008/layout/CircularPictureCallout"/>
    <dgm:cxn modelId="{0CE9D64A-CE7C-4D1D-B222-1009FA4FCF39}" type="presParOf" srcId="{185E178F-2D6B-4FFA-8DAB-C9978C63FBDC}" destId="{B8D4D16A-85A6-4DA9-A41F-1CF755D5F1A7}"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95EC5C-4B85-4A3C-94A6-F732369AAE1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C4565CCF-3F1F-48FE-9443-41158F4B30D0}">
      <dgm:prSet phldrT="[Text]" custT="1"/>
      <dgm:spPr>
        <a:solidFill>
          <a:schemeClr val="bg1"/>
        </a:solidFill>
        <a:ln>
          <a:solidFill>
            <a:srgbClr val="7030A0"/>
          </a:solidFill>
        </a:ln>
      </dgm:spPr>
      <dgm:t>
        <a:bodyPr/>
        <a:lstStyle/>
        <a:p>
          <a:endParaRPr lang="en-US" sz="1100" dirty="0">
            <a:solidFill>
              <a:schemeClr val="tx1"/>
            </a:solidFill>
          </a:endParaRPr>
        </a:p>
      </dgm:t>
    </dgm:pt>
    <dgm:pt modelId="{17F648DD-4E99-43BD-9CE3-CBC82CBB132E}" type="parTrans" cxnId="{B51B79A0-C4A5-4650-9916-E2244CACF7EC}">
      <dgm:prSet/>
      <dgm:spPr/>
      <dgm:t>
        <a:bodyPr/>
        <a:lstStyle/>
        <a:p>
          <a:endParaRPr lang="en-US" sz="1800">
            <a:solidFill>
              <a:schemeClr val="tx1"/>
            </a:solidFill>
          </a:endParaRPr>
        </a:p>
      </dgm:t>
    </dgm:pt>
    <dgm:pt modelId="{8B830FC3-7FC9-49F2-B833-07C00D0399C8}" type="sibTrans" cxnId="{B51B79A0-C4A5-4650-9916-E2244CACF7EC}">
      <dgm:prSet/>
      <dgm:spPr/>
      <dgm:t>
        <a:bodyPr/>
        <a:lstStyle/>
        <a:p>
          <a:endParaRPr lang="en-US" sz="1800">
            <a:solidFill>
              <a:schemeClr val="tx1"/>
            </a:solidFill>
          </a:endParaRPr>
        </a:p>
      </dgm:t>
    </dgm:pt>
    <dgm:pt modelId="{CA769C96-C7B2-44A3-A213-B3914C847F33}">
      <dgm:prSet phldrT="[Text]" custT="1"/>
      <dgm:spPr>
        <a:solidFill>
          <a:schemeClr val="bg1"/>
        </a:solidFill>
        <a:ln>
          <a:solidFill>
            <a:schemeClr val="bg1"/>
          </a:solidFill>
        </a:ln>
      </dgm:spPr>
      <dgm:t>
        <a:bodyPr/>
        <a:lstStyle/>
        <a:p>
          <a:endParaRPr lang="en-US" sz="1800" b="1" dirty="0">
            <a:solidFill>
              <a:schemeClr val="bg1"/>
            </a:solidFill>
          </a:endParaRPr>
        </a:p>
      </dgm:t>
    </dgm:pt>
    <dgm:pt modelId="{42536B62-2136-4324-925A-7CA0819623F7}" type="parTrans" cxnId="{9CEBCED8-134F-473B-9BDA-06A3654F130F}">
      <dgm:prSet/>
      <dgm:spPr/>
      <dgm:t>
        <a:bodyPr/>
        <a:lstStyle/>
        <a:p>
          <a:endParaRPr lang="en-US" sz="1800">
            <a:solidFill>
              <a:schemeClr val="tx1"/>
            </a:solidFill>
          </a:endParaRPr>
        </a:p>
      </dgm:t>
    </dgm:pt>
    <dgm:pt modelId="{7C863071-F442-4A47-9D4C-B96637A5C9CE}" type="sibTrans" cxnId="{9CEBCED8-134F-473B-9BDA-06A3654F130F}">
      <dgm:prSet/>
      <dgm:spPr/>
      <dgm:t>
        <a:bodyPr/>
        <a:lstStyle/>
        <a:p>
          <a:endParaRPr lang="en-US" sz="1800">
            <a:solidFill>
              <a:schemeClr val="tx1"/>
            </a:solidFill>
          </a:endParaRPr>
        </a:p>
      </dgm:t>
    </dgm:pt>
    <dgm:pt modelId="{9E13FDB4-B707-4AE9-A720-704E7A7BC7CA}">
      <dgm:prSet phldrT="[Text]" custT="1"/>
      <dgm:spPr>
        <a:solidFill>
          <a:schemeClr val="bg1"/>
        </a:solidFill>
        <a:ln>
          <a:solidFill>
            <a:srgbClr val="7030A0"/>
          </a:solidFill>
        </a:ln>
      </dgm:spPr>
      <dgm:t>
        <a:bodyPr/>
        <a:lstStyle/>
        <a:p>
          <a:endParaRPr lang="en-US" sz="1800" dirty="0">
            <a:solidFill>
              <a:schemeClr val="tx1"/>
            </a:solidFill>
          </a:endParaRPr>
        </a:p>
      </dgm:t>
    </dgm:pt>
    <dgm:pt modelId="{464CC846-F7B9-464D-8654-E6C21A6919DD}" type="parTrans" cxnId="{B370B9AD-D976-4BFC-BF3A-9EE69AC5377C}">
      <dgm:prSet/>
      <dgm:spPr/>
      <dgm:t>
        <a:bodyPr/>
        <a:lstStyle/>
        <a:p>
          <a:endParaRPr lang="en-US" sz="1800">
            <a:solidFill>
              <a:schemeClr val="tx1"/>
            </a:solidFill>
          </a:endParaRPr>
        </a:p>
      </dgm:t>
    </dgm:pt>
    <dgm:pt modelId="{B61E097F-C822-4878-92C4-DC27E6A9E0F8}" type="sibTrans" cxnId="{B370B9AD-D976-4BFC-BF3A-9EE69AC5377C}">
      <dgm:prSet/>
      <dgm:spPr/>
      <dgm:t>
        <a:bodyPr/>
        <a:lstStyle/>
        <a:p>
          <a:endParaRPr lang="en-US" sz="1800">
            <a:solidFill>
              <a:schemeClr val="tx1"/>
            </a:solidFill>
          </a:endParaRPr>
        </a:p>
      </dgm:t>
    </dgm:pt>
    <dgm:pt modelId="{49E6E4D9-220D-4403-84B5-5584DB08248D}">
      <dgm:prSet phldrT="[Text]" custT="1"/>
      <dgm:spPr>
        <a:solidFill>
          <a:schemeClr val="bg1"/>
        </a:solidFill>
        <a:ln>
          <a:solidFill>
            <a:srgbClr val="7030A0"/>
          </a:solidFill>
        </a:ln>
      </dgm:spPr>
      <dgm:t>
        <a:bodyPr/>
        <a:lstStyle/>
        <a:p>
          <a:endParaRPr lang="en-US" sz="1800" dirty="0">
            <a:solidFill>
              <a:schemeClr val="tx1"/>
            </a:solidFill>
          </a:endParaRPr>
        </a:p>
      </dgm:t>
    </dgm:pt>
    <dgm:pt modelId="{934B5FA1-79DD-4312-ABF9-E2269360D0A3}" type="parTrans" cxnId="{01F8C05C-7190-43F5-B29C-716533AA6AA1}">
      <dgm:prSet/>
      <dgm:spPr/>
      <dgm:t>
        <a:bodyPr/>
        <a:lstStyle/>
        <a:p>
          <a:endParaRPr lang="en-US" sz="1800">
            <a:solidFill>
              <a:schemeClr val="tx1"/>
            </a:solidFill>
          </a:endParaRPr>
        </a:p>
      </dgm:t>
    </dgm:pt>
    <dgm:pt modelId="{7748B325-5B05-4EFB-880E-07E02610C0B4}" type="sibTrans" cxnId="{01F8C05C-7190-43F5-B29C-716533AA6AA1}">
      <dgm:prSet/>
      <dgm:spPr/>
      <dgm:t>
        <a:bodyPr/>
        <a:lstStyle/>
        <a:p>
          <a:endParaRPr lang="en-US" sz="1800">
            <a:solidFill>
              <a:schemeClr val="tx1"/>
            </a:solidFill>
          </a:endParaRPr>
        </a:p>
      </dgm:t>
    </dgm:pt>
    <dgm:pt modelId="{63DF63B0-A601-4C3A-A7AA-52B42C28DED3}" type="pres">
      <dgm:prSet presAssocID="{4D95EC5C-4B85-4A3C-94A6-F732369AAE1A}" presName="Name0" presStyleCnt="0">
        <dgm:presLayoutVars>
          <dgm:chMax val="7"/>
          <dgm:resizeHandles val="exact"/>
        </dgm:presLayoutVars>
      </dgm:prSet>
      <dgm:spPr/>
    </dgm:pt>
    <dgm:pt modelId="{52C290BE-9AF2-40BA-A556-B1E3CDD2CD7A}" type="pres">
      <dgm:prSet presAssocID="{4D95EC5C-4B85-4A3C-94A6-F732369AAE1A}" presName="comp1" presStyleCnt="0"/>
      <dgm:spPr/>
    </dgm:pt>
    <dgm:pt modelId="{418325B2-6D01-4F15-AC75-505F892F56EC}" type="pres">
      <dgm:prSet presAssocID="{4D95EC5C-4B85-4A3C-94A6-F732369AAE1A}" presName="circle1" presStyleLbl="node1" presStyleIdx="0" presStyleCnt="4" custScaleX="98562" custLinFactNeighborX="2898"/>
      <dgm:spPr/>
    </dgm:pt>
    <dgm:pt modelId="{A9824A4E-D607-489C-9C0E-68D732D06A95}" type="pres">
      <dgm:prSet presAssocID="{4D95EC5C-4B85-4A3C-94A6-F732369AAE1A}" presName="c1text" presStyleLbl="node1" presStyleIdx="0" presStyleCnt="4">
        <dgm:presLayoutVars>
          <dgm:bulletEnabled val="1"/>
        </dgm:presLayoutVars>
      </dgm:prSet>
      <dgm:spPr/>
    </dgm:pt>
    <dgm:pt modelId="{6C62B7DA-4A5E-45AD-BFD2-FB36E4D50899}" type="pres">
      <dgm:prSet presAssocID="{4D95EC5C-4B85-4A3C-94A6-F732369AAE1A}" presName="comp2" presStyleCnt="0"/>
      <dgm:spPr/>
    </dgm:pt>
    <dgm:pt modelId="{DF5AE608-21EF-4CFA-AEE9-E34FBF7FF4EC}" type="pres">
      <dgm:prSet presAssocID="{4D95EC5C-4B85-4A3C-94A6-F732369AAE1A}" presName="circle2" presStyleLbl="node1" presStyleIdx="1" presStyleCnt="4"/>
      <dgm:spPr/>
    </dgm:pt>
    <dgm:pt modelId="{8A3DEFAD-C40D-474C-9167-B35EBF52809B}" type="pres">
      <dgm:prSet presAssocID="{4D95EC5C-4B85-4A3C-94A6-F732369AAE1A}" presName="c2text" presStyleLbl="node1" presStyleIdx="1" presStyleCnt="4">
        <dgm:presLayoutVars>
          <dgm:bulletEnabled val="1"/>
        </dgm:presLayoutVars>
      </dgm:prSet>
      <dgm:spPr/>
    </dgm:pt>
    <dgm:pt modelId="{6D00BE6B-4447-4D06-85C2-38F6220F0A79}" type="pres">
      <dgm:prSet presAssocID="{4D95EC5C-4B85-4A3C-94A6-F732369AAE1A}" presName="comp3" presStyleCnt="0"/>
      <dgm:spPr/>
    </dgm:pt>
    <dgm:pt modelId="{622D3516-603C-46A4-B11C-14CDBE20F774}" type="pres">
      <dgm:prSet presAssocID="{4D95EC5C-4B85-4A3C-94A6-F732369AAE1A}" presName="circle3" presStyleLbl="node1" presStyleIdx="2" presStyleCnt="4"/>
      <dgm:spPr/>
    </dgm:pt>
    <dgm:pt modelId="{A837E1E9-4762-4708-A1C5-B82C1807B887}" type="pres">
      <dgm:prSet presAssocID="{4D95EC5C-4B85-4A3C-94A6-F732369AAE1A}" presName="c3text" presStyleLbl="node1" presStyleIdx="2" presStyleCnt="4">
        <dgm:presLayoutVars>
          <dgm:bulletEnabled val="1"/>
        </dgm:presLayoutVars>
      </dgm:prSet>
      <dgm:spPr/>
    </dgm:pt>
    <dgm:pt modelId="{2006452B-8E9C-477A-90C5-37A054464A71}" type="pres">
      <dgm:prSet presAssocID="{4D95EC5C-4B85-4A3C-94A6-F732369AAE1A}" presName="comp4" presStyleCnt="0"/>
      <dgm:spPr/>
    </dgm:pt>
    <dgm:pt modelId="{791759E9-14AA-4398-9FE9-80BD97D685ED}" type="pres">
      <dgm:prSet presAssocID="{4D95EC5C-4B85-4A3C-94A6-F732369AAE1A}" presName="circle4" presStyleLbl="node1" presStyleIdx="3" presStyleCnt="4" custScaleX="96947"/>
      <dgm:spPr/>
    </dgm:pt>
    <dgm:pt modelId="{FD3F9550-B52D-4425-A80D-BAF164640DBB}" type="pres">
      <dgm:prSet presAssocID="{4D95EC5C-4B85-4A3C-94A6-F732369AAE1A}" presName="c4text" presStyleLbl="node1" presStyleIdx="3" presStyleCnt="4">
        <dgm:presLayoutVars>
          <dgm:bulletEnabled val="1"/>
        </dgm:presLayoutVars>
      </dgm:prSet>
      <dgm:spPr/>
    </dgm:pt>
  </dgm:ptLst>
  <dgm:cxnLst>
    <dgm:cxn modelId="{E008E219-2C69-4A2E-BA33-121DC922E488}" type="presOf" srcId="{CA769C96-C7B2-44A3-A213-B3914C847F33}" destId="{8A3DEFAD-C40D-474C-9167-B35EBF52809B}" srcOrd="1" destOrd="0" presId="urn:microsoft.com/office/officeart/2005/8/layout/venn2"/>
    <dgm:cxn modelId="{DA8D9F33-A539-4978-9567-D7E9B76E8A6B}" type="presOf" srcId="{9E13FDB4-B707-4AE9-A720-704E7A7BC7CA}" destId="{622D3516-603C-46A4-B11C-14CDBE20F774}" srcOrd="0" destOrd="0" presId="urn:microsoft.com/office/officeart/2005/8/layout/venn2"/>
    <dgm:cxn modelId="{AB220339-D3C6-45B3-8CDE-7FD57FBD4715}" type="presOf" srcId="{4D95EC5C-4B85-4A3C-94A6-F732369AAE1A}" destId="{63DF63B0-A601-4C3A-A7AA-52B42C28DED3}" srcOrd="0" destOrd="0" presId="urn:microsoft.com/office/officeart/2005/8/layout/venn2"/>
    <dgm:cxn modelId="{A1CF383D-1E43-4DF6-B5E5-523ABAC58C5F}" type="presOf" srcId="{CA769C96-C7B2-44A3-A213-B3914C847F33}" destId="{DF5AE608-21EF-4CFA-AEE9-E34FBF7FF4EC}" srcOrd="0" destOrd="0" presId="urn:microsoft.com/office/officeart/2005/8/layout/venn2"/>
    <dgm:cxn modelId="{01F8C05C-7190-43F5-B29C-716533AA6AA1}" srcId="{4D95EC5C-4B85-4A3C-94A6-F732369AAE1A}" destId="{49E6E4D9-220D-4403-84B5-5584DB08248D}" srcOrd="3" destOrd="0" parTransId="{934B5FA1-79DD-4312-ABF9-E2269360D0A3}" sibTransId="{7748B325-5B05-4EFB-880E-07E02610C0B4}"/>
    <dgm:cxn modelId="{394B0D5F-67D2-4585-8D10-64FF11354470}" type="presOf" srcId="{49E6E4D9-220D-4403-84B5-5584DB08248D}" destId="{FD3F9550-B52D-4425-A80D-BAF164640DBB}" srcOrd="1" destOrd="0" presId="urn:microsoft.com/office/officeart/2005/8/layout/venn2"/>
    <dgm:cxn modelId="{1DCDF560-C3CC-4042-A317-6D6D29419FBC}" type="presOf" srcId="{9E13FDB4-B707-4AE9-A720-704E7A7BC7CA}" destId="{A837E1E9-4762-4708-A1C5-B82C1807B887}" srcOrd="1" destOrd="0" presId="urn:microsoft.com/office/officeart/2005/8/layout/venn2"/>
    <dgm:cxn modelId="{57FFC963-A7A2-41C5-871B-D60E2CEC8927}" type="presOf" srcId="{49E6E4D9-220D-4403-84B5-5584DB08248D}" destId="{791759E9-14AA-4398-9FE9-80BD97D685ED}" srcOrd="0" destOrd="0" presId="urn:microsoft.com/office/officeart/2005/8/layout/venn2"/>
    <dgm:cxn modelId="{3F619856-7A8F-4149-BBF3-61EEC98D1B71}" type="presOf" srcId="{C4565CCF-3F1F-48FE-9443-41158F4B30D0}" destId="{418325B2-6D01-4F15-AC75-505F892F56EC}" srcOrd="0" destOrd="0" presId="urn:microsoft.com/office/officeart/2005/8/layout/venn2"/>
    <dgm:cxn modelId="{B51B79A0-C4A5-4650-9916-E2244CACF7EC}" srcId="{4D95EC5C-4B85-4A3C-94A6-F732369AAE1A}" destId="{C4565CCF-3F1F-48FE-9443-41158F4B30D0}" srcOrd="0" destOrd="0" parTransId="{17F648DD-4E99-43BD-9CE3-CBC82CBB132E}" sibTransId="{8B830FC3-7FC9-49F2-B833-07C00D0399C8}"/>
    <dgm:cxn modelId="{B370B9AD-D976-4BFC-BF3A-9EE69AC5377C}" srcId="{4D95EC5C-4B85-4A3C-94A6-F732369AAE1A}" destId="{9E13FDB4-B707-4AE9-A720-704E7A7BC7CA}" srcOrd="2" destOrd="0" parTransId="{464CC846-F7B9-464D-8654-E6C21A6919DD}" sibTransId="{B61E097F-C822-4878-92C4-DC27E6A9E0F8}"/>
    <dgm:cxn modelId="{07DE31B6-4DBB-4561-8842-99D5AC787686}" type="presOf" srcId="{C4565CCF-3F1F-48FE-9443-41158F4B30D0}" destId="{A9824A4E-D607-489C-9C0E-68D732D06A95}" srcOrd="1" destOrd="0" presId="urn:microsoft.com/office/officeart/2005/8/layout/venn2"/>
    <dgm:cxn modelId="{9CEBCED8-134F-473B-9BDA-06A3654F130F}" srcId="{4D95EC5C-4B85-4A3C-94A6-F732369AAE1A}" destId="{CA769C96-C7B2-44A3-A213-B3914C847F33}" srcOrd="1" destOrd="0" parTransId="{42536B62-2136-4324-925A-7CA0819623F7}" sibTransId="{7C863071-F442-4A47-9D4C-B96637A5C9CE}"/>
    <dgm:cxn modelId="{4A4C56EB-D466-4EAE-9B37-159AD2B54120}" type="presParOf" srcId="{63DF63B0-A601-4C3A-A7AA-52B42C28DED3}" destId="{52C290BE-9AF2-40BA-A556-B1E3CDD2CD7A}" srcOrd="0" destOrd="0" presId="urn:microsoft.com/office/officeart/2005/8/layout/venn2"/>
    <dgm:cxn modelId="{01CF6505-DAEB-4FD5-B847-5895EB7CF38C}" type="presParOf" srcId="{52C290BE-9AF2-40BA-A556-B1E3CDD2CD7A}" destId="{418325B2-6D01-4F15-AC75-505F892F56EC}" srcOrd="0" destOrd="0" presId="urn:microsoft.com/office/officeart/2005/8/layout/venn2"/>
    <dgm:cxn modelId="{35A84F37-2B85-4E0D-9FC6-85F0E53A2D61}" type="presParOf" srcId="{52C290BE-9AF2-40BA-A556-B1E3CDD2CD7A}" destId="{A9824A4E-D607-489C-9C0E-68D732D06A95}" srcOrd="1" destOrd="0" presId="urn:microsoft.com/office/officeart/2005/8/layout/venn2"/>
    <dgm:cxn modelId="{7EE00C6B-B293-4AA9-AC03-BD747B997C77}" type="presParOf" srcId="{63DF63B0-A601-4C3A-A7AA-52B42C28DED3}" destId="{6C62B7DA-4A5E-45AD-BFD2-FB36E4D50899}" srcOrd="1" destOrd="0" presId="urn:microsoft.com/office/officeart/2005/8/layout/venn2"/>
    <dgm:cxn modelId="{9FB36F14-7B35-4970-9D21-6CA297CFCEA3}" type="presParOf" srcId="{6C62B7DA-4A5E-45AD-BFD2-FB36E4D50899}" destId="{DF5AE608-21EF-4CFA-AEE9-E34FBF7FF4EC}" srcOrd="0" destOrd="0" presId="urn:microsoft.com/office/officeart/2005/8/layout/venn2"/>
    <dgm:cxn modelId="{8D9FA6D6-1C61-4900-8B3C-6F2CC523AF7C}" type="presParOf" srcId="{6C62B7DA-4A5E-45AD-BFD2-FB36E4D50899}" destId="{8A3DEFAD-C40D-474C-9167-B35EBF52809B}" srcOrd="1" destOrd="0" presId="urn:microsoft.com/office/officeart/2005/8/layout/venn2"/>
    <dgm:cxn modelId="{75E3AC76-7427-4CB8-BA72-B480B93FF445}" type="presParOf" srcId="{63DF63B0-A601-4C3A-A7AA-52B42C28DED3}" destId="{6D00BE6B-4447-4D06-85C2-38F6220F0A79}" srcOrd="2" destOrd="0" presId="urn:microsoft.com/office/officeart/2005/8/layout/venn2"/>
    <dgm:cxn modelId="{92845D0C-C3F0-4AC1-A6F3-1BCD5843CD89}" type="presParOf" srcId="{6D00BE6B-4447-4D06-85C2-38F6220F0A79}" destId="{622D3516-603C-46A4-B11C-14CDBE20F774}" srcOrd="0" destOrd="0" presId="urn:microsoft.com/office/officeart/2005/8/layout/venn2"/>
    <dgm:cxn modelId="{032E789B-F81C-4D23-89EE-000088C5CC6C}" type="presParOf" srcId="{6D00BE6B-4447-4D06-85C2-38F6220F0A79}" destId="{A837E1E9-4762-4708-A1C5-B82C1807B887}" srcOrd="1" destOrd="0" presId="urn:microsoft.com/office/officeart/2005/8/layout/venn2"/>
    <dgm:cxn modelId="{5013FECD-21B4-46B0-9B5A-4A229DEFBC99}" type="presParOf" srcId="{63DF63B0-A601-4C3A-A7AA-52B42C28DED3}" destId="{2006452B-8E9C-477A-90C5-37A054464A71}" srcOrd="3" destOrd="0" presId="urn:microsoft.com/office/officeart/2005/8/layout/venn2"/>
    <dgm:cxn modelId="{4DA4FA59-72BE-4DCD-88DF-6080E290321E}" type="presParOf" srcId="{2006452B-8E9C-477A-90C5-37A054464A71}" destId="{791759E9-14AA-4398-9FE9-80BD97D685ED}" srcOrd="0" destOrd="0" presId="urn:microsoft.com/office/officeart/2005/8/layout/venn2"/>
    <dgm:cxn modelId="{EB38A6FF-D411-438F-9EBC-96B62DA7D562}" type="presParOf" srcId="{2006452B-8E9C-477A-90C5-37A054464A71}" destId="{FD3F9550-B52D-4425-A80D-BAF164640DB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95EC5C-4B85-4A3C-94A6-F732369AAE1A}"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C4565CCF-3F1F-48FE-9443-41158F4B30D0}">
      <dgm:prSet phldrT="[Text]" custT="1"/>
      <dgm:spPr>
        <a:solidFill>
          <a:schemeClr val="bg1"/>
        </a:solidFill>
        <a:ln>
          <a:solidFill>
            <a:srgbClr val="7030A0"/>
          </a:solidFill>
        </a:ln>
      </dgm:spPr>
      <dgm:t>
        <a:bodyPr/>
        <a:lstStyle/>
        <a:p>
          <a:endParaRPr lang="en-US" sz="1100" dirty="0">
            <a:solidFill>
              <a:schemeClr val="tx1"/>
            </a:solidFill>
          </a:endParaRPr>
        </a:p>
      </dgm:t>
    </dgm:pt>
    <dgm:pt modelId="{17F648DD-4E99-43BD-9CE3-CBC82CBB132E}" type="parTrans" cxnId="{B51B79A0-C4A5-4650-9916-E2244CACF7EC}">
      <dgm:prSet/>
      <dgm:spPr/>
      <dgm:t>
        <a:bodyPr/>
        <a:lstStyle/>
        <a:p>
          <a:endParaRPr lang="en-US" sz="1800">
            <a:solidFill>
              <a:schemeClr val="tx1"/>
            </a:solidFill>
          </a:endParaRPr>
        </a:p>
      </dgm:t>
    </dgm:pt>
    <dgm:pt modelId="{8B830FC3-7FC9-49F2-B833-07C00D0399C8}" type="sibTrans" cxnId="{B51B79A0-C4A5-4650-9916-E2244CACF7EC}">
      <dgm:prSet/>
      <dgm:spPr/>
      <dgm:t>
        <a:bodyPr/>
        <a:lstStyle/>
        <a:p>
          <a:endParaRPr lang="en-US" sz="1800">
            <a:solidFill>
              <a:schemeClr val="tx1"/>
            </a:solidFill>
          </a:endParaRPr>
        </a:p>
      </dgm:t>
    </dgm:pt>
    <dgm:pt modelId="{CA769C96-C7B2-44A3-A213-B3914C847F33}">
      <dgm:prSet phldrT="[Text]" custT="1"/>
      <dgm:spPr>
        <a:solidFill>
          <a:srgbClr val="7030A0"/>
        </a:solidFill>
        <a:ln>
          <a:solidFill>
            <a:schemeClr val="bg1"/>
          </a:solidFill>
        </a:ln>
      </dgm:spPr>
      <dgm:t>
        <a:bodyPr/>
        <a:lstStyle/>
        <a:p>
          <a:endParaRPr lang="en-US" sz="1800" b="1" dirty="0">
            <a:solidFill>
              <a:schemeClr val="bg1"/>
            </a:solidFill>
          </a:endParaRPr>
        </a:p>
      </dgm:t>
    </dgm:pt>
    <dgm:pt modelId="{42536B62-2136-4324-925A-7CA0819623F7}" type="parTrans" cxnId="{9CEBCED8-134F-473B-9BDA-06A3654F130F}">
      <dgm:prSet/>
      <dgm:spPr/>
      <dgm:t>
        <a:bodyPr/>
        <a:lstStyle/>
        <a:p>
          <a:endParaRPr lang="en-US" sz="1800">
            <a:solidFill>
              <a:schemeClr val="tx1"/>
            </a:solidFill>
          </a:endParaRPr>
        </a:p>
      </dgm:t>
    </dgm:pt>
    <dgm:pt modelId="{7C863071-F442-4A47-9D4C-B96637A5C9CE}" type="sibTrans" cxnId="{9CEBCED8-134F-473B-9BDA-06A3654F130F}">
      <dgm:prSet/>
      <dgm:spPr/>
      <dgm:t>
        <a:bodyPr/>
        <a:lstStyle/>
        <a:p>
          <a:endParaRPr lang="en-US" sz="1800">
            <a:solidFill>
              <a:schemeClr val="tx1"/>
            </a:solidFill>
          </a:endParaRPr>
        </a:p>
      </dgm:t>
    </dgm:pt>
    <dgm:pt modelId="{9E13FDB4-B707-4AE9-A720-704E7A7BC7CA}">
      <dgm:prSet phldrT="[Text]" custT="1"/>
      <dgm:spPr>
        <a:solidFill>
          <a:schemeClr val="bg1"/>
        </a:solidFill>
        <a:ln>
          <a:solidFill>
            <a:srgbClr val="7030A0"/>
          </a:solidFill>
        </a:ln>
      </dgm:spPr>
      <dgm:t>
        <a:bodyPr/>
        <a:lstStyle/>
        <a:p>
          <a:endParaRPr lang="en-US" sz="1800" dirty="0">
            <a:solidFill>
              <a:schemeClr val="tx1"/>
            </a:solidFill>
          </a:endParaRPr>
        </a:p>
      </dgm:t>
    </dgm:pt>
    <dgm:pt modelId="{464CC846-F7B9-464D-8654-E6C21A6919DD}" type="parTrans" cxnId="{B370B9AD-D976-4BFC-BF3A-9EE69AC5377C}">
      <dgm:prSet/>
      <dgm:spPr/>
      <dgm:t>
        <a:bodyPr/>
        <a:lstStyle/>
        <a:p>
          <a:endParaRPr lang="en-US" sz="1800">
            <a:solidFill>
              <a:schemeClr val="tx1"/>
            </a:solidFill>
          </a:endParaRPr>
        </a:p>
      </dgm:t>
    </dgm:pt>
    <dgm:pt modelId="{B61E097F-C822-4878-92C4-DC27E6A9E0F8}" type="sibTrans" cxnId="{B370B9AD-D976-4BFC-BF3A-9EE69AC5377C}">
      <dgm:prSet/>
      <dgm:spPr/>
      <dgm:t>
        <a:bodyPr/>
        <a:lstStyle/>
        <a:p>
          <a:endParaRPr lang="en-US" sz="1800">
            <a:solidFill>
              <a:schemeClr val="tx1"/>
            </a:solidFill>
          </a:endParaRPr>
        </a:p>
      </dgm:t>
    </dgm:pt>
    <dgm:pt modelId="{49E6E4D9-220D-4403-84B5-5584DB08248D}">
      <dgm:prSet phldrT="[Text]" custT="1"/>
      <dgm:spPr>
        <a:solidFill>
          <a:schemeClr val="bg1"/>
        </a:solidFill>
        <a:ln>
          <a:solidFill>
            <a:srgbClr val="7030A0"/>
          </a:solidFill>
        </a:ln>
      </dgm:spPr>
      <dgm:t>
        <a:bodyPr/>
        <a:lstStyle/>
        <a:p>
          <a:endParaRPr lang="en-US" sz="1800" dirty="0">
            <a:solidFill>
              <a:schemeClr val="tx1"/>
            </a:solidFill>
          </a:endParaRPr>
        </a:p>
      </dgm:t>
    </dgm:pt>
    <dgm:pt modelId="{934B5FA1-79DD-4312-ABF9-E2269360D0A3}" type="parTrans" cxnId="{01F8C05C-7190-43F5-B29C-716533AA6AA1}">
      <dgm:prSet/>
      <dgm:spPr/>
      <dgm:t>
        <a:bodyPr/>
        <a:lstStyle/>
        <a:p>
          <a:endParaRPr lang="en-US" sz="1800">
            <a:solidFill>
              <a:schemeClr val="tx1"/>
            </a:solidFill>
          </a:endParaRPr>
        </a:p>
      </dgm:t>
    </dgm:pt>
    <dgm:pt modelId="{7748B325-5B05-4EFB-880E-07E02610C0B4}" type="sibTrans" cxnId="{01F8C05C-7190-43F5-B29C-716533AA6AA1}">
      <dgm:prSet/>
      <dgm:spPr/>
      <dgm:t>
        <a:bodyPr/>
        <a:lstStyle/>
        <a:p>
          <a:endParaRPr lang="en-US" sz="1800">
            <a:solidFill>
              <a:schemeClr val="tx1"/>
            </a:solidFill>
          </a:endParaRPr>
        </a:p>
      </dgm:t>
    </dgm:pt>
    <dgm:pt modelId="{63DF63B0-A601-4C3A-A7AA-52B42C28DED3}" type="pres">
      <dgm:prSet presAssocID="{4D95EC5C-4B85-4A3C-94A6-F732369AAE1A}" presName="Name0" presStyleCnt="0">
        <dgm:presLayoutVars>
          <dgm:chMax val="7"/>
          <dgm:resizeHandles val="exact"/>
        </dgm:presLayoutVars>
      </dgm:prSet>
      <dgm:spPr/>
    </dgm:pt>
    <dgm:pt modelId="{52C290BE-9AF2-40BA-A556-B1E3CDD2CD7A}" type="pres">
      <dgm:prSet presAssocID="{4D95EC5C-4B85-4A3C-94A6-F732369AAE1A}" presName="comp1" presStyleCnt="0"/>
      <dgm:spPr/>
    </dgm:pt>
    <dgm:pt modelId="{418325B2-6D01-4F15-AC75-505F892F56EC}" type="pres">
      <dgm:prSet presAssocID="{4D95EC5C-4B85-4A3C-94A6-F732369AAE1A}" presName="circle1" presStyleLbl="node1" presStyleIdx="0" presStyleCnt="4" custScaleX="98562" custLinFactNeighborX="2898"/>
      <dgm:spPr/>
    </dgm:pt>
    <dgm:pt modelId="{A9824A4E-D607-489C-9C0E-68D732D06A95}" type="pres">
      <dgm:prSet presAssocID="{4D95EC5C-4B85-4A3C-94A6-F732369AAE1A}" presName="c1text" presStyleLbl="node1" presStyleIdx="0" presStyleCnt="4">
        <dgm:presLayoutVars>
          <dgm:bulletEnabled val="1"/>
        </dgm:presLayoutVars>
      </dgm:prSet>
      <dgm:spPr/>
    </dgm:pt>
    <dgm:pt modelId="{6C62B7DA-4A5E-45AD-BFD2-FB36E4D50899}" type="pres">
      <dgm:prSet presAssocID="{4D95EC5C-4B85-4A3C-94A6-F732369AAE1A}" presName="comp2" presStyleCnt="0"/>
      <dgm:spPr/>
    </dgm:pt>
    <dgm:pt modelId="{DF5AE608-21EF-4CFA-AEE9-E34FBF7FF4EC}" type="pres">
      <dgm:prSet presAssocID="{4D95EC5C-4B85-4A3C-94A6-F732369AAE1A}" presName="circle2" presStyleLbl="node1" presStyleIdx="1" presStyleCnt="4"/>
      <dgm:spPr/>
    </dgm:pt>
    <dgm:pt modelId="{8A3DEFAD-C40D-474C-9167-B35EBF52809B}" type="pres">
      <dgm:prSet presAssocID="{4D95EC5C-4B85-4A3C-94A6-F732369AAE1A}" presName="c2text" presStyleLbl="node1" presStyleIdx="1" presStyleCnt="4">
        <dgm:presLayoutVars>
          <dgm:bulletEnabled val="1"/>
        </dgm:presLayoutVars>
      </dgm:prSet>
      <dgm:spPr/>
    </dgm:pt>
    <dgm:pt modelId="{6D00BE6B-4447-4D06-85C2-38F6220F0A79}" type="pres">
      <dgm:prSet presAssocID="{4D95EC5C-4B85-4A3C-94A6-F732369AAE1A}" presName="comp3" presStyleCnt="0"/>
      <dgm:spPr/>
    </dgm:pt>
    <dgm:pt modelId="{622D3516-603C-46A4-B11C-14CDBE20F774}" type="pres">
      <dgm:prSet presAssocID="{4D95EC5C-4B85-4A3C-94A6-F732369AAE1A}" presName="circle3" presStyleLbl="node1" presStyleIdx="2" presStyleCnt="4"/>
      <dgm:spPr/>
    </dgm:pt>
    <dgm:pt modelId="{A837E1E9-4762-4708-A1C5-B82C1807B887}" type="pres">
      <dgm:prSet presAssocID="{4D95EC5C-4B85-4A3C-94A6-F732369AAE1A}" presName="c3text" presStyleLbl="node1" presStyleIdx="2" presStyleCnt="4">
        <dgm:presLayoutVars>
          <dgm:bulletEnabled val="1"/>
        </dgm:presLayoutVars>
      </dgm:prSet>
      <dgm:spPr/>
    </dgm:pt>
    <dgm:pt modelId="{2006452B-8E9C-477A-90C5-37A054464A71}" type="pres">
      <dgm:prSet presAssocID="{4D95EC5C-4B85-4A3C-94A6-F732369AAE1A}" presName="comp4" presStyleCnt="0"/>
      <dgm:spPr/>
    </dgm:pt>
    <dgm:pt modelId="{791759E9-14AA-4398-9FE9-80BD97D685ED}" type="pres">
      <dgm:prSet presAssocID="{4D95EC5C-4B85-4A3C-94A6-F732369AAE1A}" presName="circle4" presStyleLbl="node1" presStyleIdx="3" presStyleCnt="4" custScaleX="96947"/>
      <dgm:spPr/>
    </dgm:pt>
    <dgm:pt modelId="{FD3F9550-B52D-4425-A80D-BAF164640DBB}" type="pres">
      <dgm:prSet presAssocID="{4D95EC5C-4B85-4A3C-94A6-F732369AAE1A}" presName="c4text" presStyleLbl="node1" presStyleIdx="3" presStyleCnt="4">
        <dgm:presLayoutVars>
          <dgm:bulletEnabled val="1"/>
        </dgm:presLayoutVars>
      </dgm:prSet>
      <dgm:spPr/>
    </dgm:pt>
  </dgm:ptLst>
  <dgm:cxnLst>
    <dgm:cxn modelId="{E008E219-2C69-4A2E-BA33-121DC922E488}" type="presOf" srcId="{CA769C96-C7B2-44A3-A213-B3914C847F33}" destId="{8A3DEFAD-C40D-474C-9167-B35EBF52809B}" srcOrd="1" destOrd="0" presId="urn:microsoft.com/office/officeart/2005/8/layout/venn2"/>
    <dgm:cxn modelId="{DA8D9F33-A539-4978-9567-D7E9B76E8A6B}" type="presOf" srcId="{9E13FDB4-B707-4AE9-A720-704E7A7BC7CA}" destId="{622D3516-603C-46A4-B11C-14CDBE20F774}" srcOrd="0" destOrd="0" presId="urn:microsoft.com/office/officeart/2005/8/layout/venn2"/>
    <dgm:cxn modelId="{AB220339-D3C6-45B3-8CDE-7FD57FBD4715}" type="presOf" srcId="{4D95EC5C-4B85-4A3C-94A6-F732369AAE1A}" destId="{63DF63B0-A601-4C3A-A7AA-52B42C28DED3}" srcOrd="0" destOrd="0" presId="urn:microsoft.com/office/officeart/2005/8/layout/venn2"/>
    <dgm:cxn modelId="{A1CF383D-1E43-4DF6-B5E5-523ABAC58C5F}" type="presOf" srcId="{CA769C96-C7B2-44A3-A213-B3914C847F33}" destId="{DF5AE608-21EF-4CFA-AEE9-E34FBF7FF4EC}" srcOrd="0" destOrd="0" presId="urn:microsoft.com/office/officeart/2005/8/layout/venn2"/>
    <dgm:cxn modelId="{01F8C05C-7190-43F5-B29C-716533AA6AA1}" srcId="{4D95EC5C-4B85-4A3C-94A6-F732369AAE1A}" destId="{49E6E4D9-220D-4403-84B5-5584DB08248D}" srcOrd="3" destOrd="0" parTransId="{934B5FA1-79DD-4312-ABF9-E2269360D0A3}" sibTransId="{7748B325-5B05-4EFB-880E-07E02610C0B4}"/>
    <dgm:cxn modelId="{394B0D5F-67D2-4585-8D10-64FF11354470}" type="presOf" srcId="{49E6E4D9-220D-4403-84B5-5584DB08248D}" destId="{FD3F9550-B52D-4425-A80D-BAF164640DBB}" srcOrd="1" destOrd="0" presId="urn:microsoft.com/office/officeart/2005/8/layout/venn2"/>
    <dgm:cxn modelId="{1DCDF560-C3CC-4042-A317-6D6D29419FBC}" type="presOf" srcId="{9E13FDB4-B707-4AE9-A720-704E7A7BC7CA}" destId="{A837E1E9-4762-4708-A1C5-B82C1807B887}" srcOrd="1" destOrd="0" presId="urn:microsoft.com/office/officeart/2005/8/layout/venn2"/>
    <dgm:cxn modelId="{57FFC963-A7A2-41C5-871B-D60E2CEC8927}" type="presOf" srcId="{49E6E4D9-220D-4403-84B5-5584DB08248D}" destId="{791759E9-14AA-4398-9FE9-80BD97D685ED}" srcOrd="0" destOrd="0" presId="urn:microsoft.com/office/officeart/2005/8/layout/venn2"/>
    <dgm:cxn modelId="{3F619856-7A8F-4149-BBF3-61EEC98D1B71}" type="presOf" srcId="{C4565CCF-3F1F-48FE-9443-41158F4B30D0}" destId="{418325B2-6D01-4F15-AC75-505F892F56EC}" srcOrd="0" destOrd="0" presId="urn:microsoft.com/office/officeart/2005/8/layout/venn2"/>
    <dgm:cxn modelId="{B51B79A0-C4A5-4650-9916-E2244CACF7EC}" srcId="{4D95EC5C-4B85-4A3C-94A6-F732369AAE1A}" destId="{C4565CCF-3F1F-48FE-9443-41158F4B30D0}" srcOrd="0" destOrd="0" parTransId="{17F648DD-4E99-43BD-9CE3-CBC82CBB132E}" sibTransId="{8B830FC3-7FC9-49F2-B833-07C00D0399C8}"/>
    <dgm:cxn modelId="{B370B9AD-D976-4BFC-BF3A-9EE69AC5377C}" srcId="{4D95EC5C-4B85-4A3C-94A6-F732369AAE1A}" destId="{9E13FDB4-B707-4AE9-A720-704E7A7BC7CA}" srcOrd="2" destOrd="0" parTransId="{464CC846-F7B9-464D-8654-E6C21A6919DD}" sibTransId="{B61E097F-C822-4878-92C4-DC27E6A9E0F8}"/>
    <dgm:cxn modelId="{07DE31B6-4DBB-4561-8842-99D5AC787686}" type="presOf" srcId="{C4565CCF-3F1F-48FE-9443-41158F4B30D0}" destId="{A9824A4E-D607-489C-9C0E-68D732D06A95}" srcOrd="1" destOrd="0" presId="urn:microsoft.com/office/officeart/2005/8/layout/venn2"/>
    <dgm:cxn modelId="{9CEBCED8-134F-473B-9BDA-06A3654F130F}" srcId="{4D95EC5C-4B85-4A3C-94A6-F732369AAE1A}" destId="{CA769C96-C7B2-44A3-A213-B3914C847F33}" srcOrd="1" destOrd="0" parTransId="{42536B62-2136-4324-925A-7CA0819623F7}" sibTransId="{7C863071-F442-4A47-9D4C-B96637A5C9CE}"/>
    <dgm:cxn modelId="{4A4C56EB-D466-4EAE-9B37-159AD2B54120}" type="presParOf" srcId="{63DF63B0-A601-4C3A-A7AA-52B42C28DED3}" destId="{52C290BE-9AF2-40BA-A556-B1E3CDD2CD7A}" srcOrd="0" destOrd="0" presId="urn:microsoft.com/office/officeart/2005/8/layout/venn2"/>
    <dgm:cxn modelId="{01CF6505-DAEB-4FD5-B847-5895EB7CF38C}" type="presParOf" srcId="{52C290BE-9AF2-40BA-A556-B1E3CDD2CD7A}" destId="{418325B2-6D01-4F15-AC75-505F892F56EC}" srcOrd="0" destOrd="0" presId="urn:microsoft.com/office/officeart/2005/8/layout/venn2"/>
    <dgm:cxn modelId="{35A84F37-2B85-4E0D-9FC6-85F0E53A2D61}" type="presParOf" srcId="{52C290BE-9AF2-40BA-A556-B1E3CDD2CD7A}" destId="{A9824A4E-D607-489C-9C0E-68D732D06A95}" srcOrd="1" destOrd="0" presId="urn:microsoft.com/office/officeart/2005/8/layout/venn2"/>
    <dgm:cxn modelId="{7EE00C6B-B293-4AA9-AC03-BD747B997C77}" type="presParOf" srcId="{63DF63B0-A601-4C3A-A7AA-52B42C28DED3}" destId="{6C62B7DA-4A5E-45AD-BFD2-FB36E4D50899}" srcOrd="1" destOrd="0" presId="urn:microsoft.com/office/officeart/2005/8/layout/venn2"/>
    <dgm:cxn modelId="{9FB36F14-7B35-4970-9D21-6CA297CFCEA3}" type="presParOf" srcId="{6C62B7DA-4A5E-45AD-BFD2-FB36E4D50899}" destId="{DF5AE608-21EF-4CFA-AEE9-E34FBF7FF4EC}" srcOrd="0" destOrd="0" presId="urn:microsoft.com/office/officeart/2005/8/layout/venn2"/>
    <dgm:cxn modelId="{8D9FA6D6-1C61-4900-8B3C-6F2CC523AF7C}" type="presParOf" srcId="{6C62B7DA-4A5E-45AD-BFD2-FB36E4D50899}" destId="{8A3DEFAD-C40D-474C-9167-B35EBF52809B}" srcOrd="1" destOrd="0" presId="urn:microsoft.com/office/officeart/2005/8/layout/venn2"/>
    <dgm:cxn modelId="{75E3AC76-7427-4CB8-BA72-B480B93FF445}" type="presParOf" srcId="{63DF63B0-A601-4C3A-A7AA-52B42C28DED3}" destId="{6D00BE6B-4447-4D06-85C2-38F6220F0A79}" srcOrd="2" destOrd="0" presId="urn:microsoft.com/office/officeart/2005/8/layout/venn2"/>
    <dgm:cxn modelId="{92845D0C-C3F0-4AC1-A6F3-1BCD5843CD89}" type="presParOf" srcId="{6D00BE6B-4447-4D06-85C2-38F6220F0A79}" destId="{622D3516-603C-46A4-B11C-14CDBE20F774}" srcOrd="0" destOrd="0" presId="urn:microsoft.com/office/officeart/2005/8/layout/venn2"/>
    <dgm:cxn modelId="{032E789B-F81C-4D23-89EE-000088C5CC6C}" type="presParOf" srcId="{6D00BE6B-4447-4D06-85C2-38F6220F0A79}" destId="{A837E1E9-4762-4708-A1C5-B82C1807B887}" srcOrd="1" destOrd="0" presId="urn:microsoft.com/office/officeart/2005/8/layout/venn2"/>
    <dgm:cxn modelId="{5013FECD-21B4-46B0-9B5A-4A229DEFBC99}" type="presParOf" srcId="{63DF63B0-A601-4C3A-A7AA-52B42C28DED3}" destId="{2006452B-8E9C-477A-90C5-37A054464A71}" srcOrd="3" destOrd="0" presId="urn:microsoft.com/office/officeart/2005/8/layout/venn2"/>
    <dgm:cxn modelId="{4DA4FA59-72BE-4DCD-88DF-6080E290321E}" type="presParOf" srcId="{2006452B-8E9C-477A-90C5-37A054464A71}" destId="{791759E9-14AA-4398-9FE9-80BD97D685ED}" srcOrd="0" destOrd="0" presId="urn:microsoft.com/office/officeart/2005/8/layout/venn2"/>
    <dgm:cxn modelId="{EB38A6FF-D411-438F-9EBC-96B62DA7D562}" type="presParOf" srcId="{2006452B-8E9C-477A-90C5-37A054464A71}" destId="{FD3F9550-B52D-4425-A80D-BAF164640DB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EC1CED-F5FE-4703-94EF-48F5E12D79E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BD6C94C4-A99A-4DE3-AF3E-93B7C758F91B}">
      <dgm:prSet phldrT="[Text]" custT="1">
        <dgm:style>
          <a:lnRef idx="1">
            <a:schemeClr val="accent3"/>
          </a:lnRef>
          <a:fillRef idx="2">
            <a:schemeClr val="accent3"/>
          </a:fillRef>
          <a:effectRef idx="1">
            <a:schemeClr val="accent3"/>
          </a:effectRef>
          <a:fontRef idx="minor">
            <a:schemeClr val="dk1"/>
          </a:fontRef>
        </dgm:style>
      </dgm:prSet>
      <dgm:spPr>
        <a:ln>
          <a:solidFill>
            <a:schemeClr val="bg1">
              <a:lumMod val="95000"/>
            </a:schemeClr>
          </a:solidFill>
        </a:ln>
      </dgm:spPr>
      <dgm:t>
        <a:bodyPr/>
        <a:lstStyle/>
        <a:p>
          <a:pPr algn="ctr">
            <a:lnSpc>
              <a:spcPct val="150000"/>
            </a:lnSpc>
          </a:pPr>
          <a:r>
            <a:rPr lang="en-US" sz="1800" b="1" dirty="0">
              <a:solidFill>
                <a:schemeClr val="tx1"/>
              </a:solidFill>
              <a:latin typeface="+mn-lt"/>
              <a:cs typeface="Calibri" panose="020F0502020204030204" pitchFamily="34" charset="0"/>
            </a:rPr>
            <a:t>M</a:t>
          </a:r>
          <a:r>
            <a:rPr lang="en-US" sz="1800" b="1" i="0" dirty="0">
              <a:solidFill>
                <a:schemeClr val="tx1"/>
              </a:solidFill>
              <a:effectLst/>
              <a:latin typeface="+mn-lt"/>
              <a:cs typeface="Calibri" panose="020F0502020204030204" pitchFamily="34" charset="0"/>
            </a:rPr>
            <a:t>odeling algorithms</a:t>
          </a:r>
          <a:endParaRPr lang="en-US" sz="1800" b="1" dirty="0">
            <a:solidFill>
              <a:schemeClr val="tx1"/>
            </a:solidFill>
            <a:latin typeface="+mn-lt"/>
          </a:endParaRPr>
        </a:p>
      </dgm:t>
    </dgm:pt>
    <dgm:pt modelId="{6ADFFFDA-8113-44B0-B350-B163AD49602D}" type="parTrans" cxnId="{20F5886B-7601-4F7A-A82D-498B3A11FD58}">
      <dgm:prSet/>
      <dgm:spPr/>
      <dgm:t>
        <a:bodyPr/>
        <a:lstStyle/>
        <a:p>
          <a:pPr algn="ctr">
            <a:lnSpc>
              <a:spcPct val="150000"/>
            </a:lnSpc>
          </a:pPr>
          <a:endParaRPr lang="en-US" sz="1800" b="1">
            <a:solidFill>
              <a:schemeClr val="tx1"/>
            </a:solidFill>
            <a:latin typeface="+mn-lt"/>
          </a:endParaRPr>
        </a:p>
      </dgm:t>
    </dgm:pt>
    <dgm:pt modelId="{12B2025B-D20B-45BE-8514-D97FB1BE4122}" type="sibTrans" cxnId="{20F5886B-7601-4F7A-A82D-498B3A11FD58}">
      <dgm:prSet/>
      <dgm:spPr/>
      <dgm:t>
        <a:bodyPr/>
        <a:lstStyle/>
        <a:p>
          <a:pPr algn="ctr">
            <a:lnSpc>
              <a:spcPct val="150000"/>
            </a:lnSpc>
          </a:pPr>
          <a:endParaRPr lang="en-US" sz="1800" b="1">
            <a:solidFill>
              <a:schemeClr val="tx1"/>
            </a:solidFill>
            <a:latin typeface="+mn-lt"/>
          </a:endParaRPr>
        </a:p>
      </dgm:t>
    </dgm:pt>
    <dgm:pt modelId="{B32D0932-EE3A-4A8E-9956-2C44D8CF307D}">
      <dgm:prSet phldrT="[Text]" custT="1">
        <dgm:style>
          <a:lnRef idx="1">
            <a:schemeClr val="accent3"/>
          </a:lnRef>
          <a:fillRef idx="2">
            <a:schemeClr val="accent3"/>
          </a:fillRef>
          <a:effectRef idx="1">
            <a:schemeClr val="accent3"/>
          </a:effectRef>
          <a:fontRef idx="minor">
            <a:schemeClr val="dk1"/>
          </a:fontRef>
        </dgm:style>
      </dgm:prSet>
      <dgm:spPr>
        <a:solidFill>
          <a:schemeClr val="bg1">
            <a:lumMod val="85000"/>
          </a:schemeClr>
        </a:solidFill>
        <a:ln>
          <a:solidFill>
            <a:schemeClr val="bg1">
              <a:lumMod val="95000"/>
            </a:schemeClr>
          </a:solidFill>
        </a:ln>
      </dgm:spPr>
      <dgm:t>
        <a:bodyPr/>
        <a:lstStyle/>
        <a:p>
          <a:pPr algn="ctr">
            <a:lnSpc>
              <a:spcPct val="150000"/>
            </a:lnSpc>
          </a:pPr>
          <a:r>
            <a:rPr lang="fr-FR" sz="1800" b="1" dirty="0" err="1">
              <a:solidFill>
                <a:schemeClr val="tx1"/>
              </a:solidFill>
              <a:latin typeface="+mn-lt"/>
              <a:cs typeface="Calibri" panose="020F0502020204030204" pitchFamily="34" charset="0"/>
            </a:rPr>
            <a:t>T</a:t>
          </a:r>
          <a:r>
            <a:rPr lang="fr-FR" sz="1800" b="1" i="0" dirty="0" err="1">
              <a:solidFill>
                <a:schemeClr val="tx1"/>
              </a:solidFill>
              <a:effectLst/>
              <a:latin typeface="+mn-lt"/>
              <a:cs typeface="Calibri" panose="020F0502020204030204" pitchFamily="34" charset="0"/>
            </a:rPr>
            <a:t>raditional</a:t>
          </a:r>
          <a:r>
            <a:rPr lang="fr-FR" sz="1800" b="1" i="0" dirty="0">
              <a:solidFill>
                <a:schemeClr val="tx1"/>
              </a:solidFill>
              <a:effectLst/>
              <a:latin typeface="+mn-lt"/>
              <a:cs typeface="Calibri" panose="020F0502020204030204" pitchFamily="34" charset="0"/>
            </a:rPr>
            <a:t> </a:t>
          </a:r>
          <a:r>
            <a:rPr lang="fr-FR" sz="1800" b="1" i="0" dirty="0" err="1">
              <a:solidFill>
                <a:schemeClr val="tx1"/>
              </a:solidFill>
              <a:effectLst/>
              <a:latin typeface="+mn-lt"/>
              <a:cs typeface="Calibri" panose="020F0502020204030204" pitchFamily="34" charset="0"/>
            </a:rPr>
            <a:t>regression</a:t>
          </a:r>
          <a:r>
            <a:rPr lang="fr-FR" sz="1800" b="1" i="0" dirty="0">
              <a:solidFill>
                <a:schemeClr val="tx1"/>
              </a:solidFill>
              <a:effectLst/>
              <a:latin typeface="+mn-lt"/>
              <a:cs typeface="Calibri" panose="020F0502020204030204" pitchFamily="34" charset="0"/>
            </a:rPr>
            <a:t> </a:t>
          </a:r>
          <a:r>
            <a:rPr lang="fr-FR" sz="1800" b="1" i="0" dirty="0" err="1">
              <a:solidFill>
                <a:schemeClr val="tx1"/>
              </a:solidFill>
              <a:effectLst/>
              <a:latin typeface="+mn-lt"/>
              <a:cs typeface="Calibri" panose="020F0502020204030204" pitchFamily="34" charset="0"/>
            </a:rPr>
            <a:t>algorithms</a:t>
          </a:r>
          <a:r>
            <a:rPr lang="fr-FR" sz="1800" b="1" dirty="0">
              <a:solidFill>
                <a:schemeClr val="tx1"/>
              </a:solidFill>
              <a:latin typeface="+mn-lt"/>
              <a:cs typeface="Calibri" panose="020F0502020204030204" pitchFamily="34" charset="0"/>
            </a:rPr>
            <a:t> </a:t>
          </a:r>
          <a:endParaRPr lang="en-US" sz="1800" b="1" dirty="0">
            <a:solidFill>
              <a:schemeClr val="tx1"/>
            </a:solidFill>
            <a:latin typeface="+mn-lt"/>
          </a:endParaRPr>
        </a:p>
      </dgm:t>
    </dgm:pt>
    <dgm:pt modelId="{5744712F-328D-4826-ABD7-CF0789A3BEC2}" type="parTrans" cxnId="{3205A102-FE2C-4773-8D54-DED1D32A524F}">
      <dgm:prSet custT="1">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pPr algn="ctr">
            <a:lnSpc>
              <a:spcPct val="150000"/>
            </a:lnSpc>
          </a:pPr>
          <a:endParaRPr lang="en-US" sz="1800" b="1">
            <a:solidFill>
              <a:schemeClr val="tx1"/>
            </a:solidFill>
            <a:latin typeface="+mn-lt"/>
          </a:endParaRPr>
        </a:p>
      </dgm:t>
    </dgm:pt>
    <dgm:pt modelId="{80C0D239-79A0-4614-8F69-ACE28FA7410B}" type="sibTrans" cxnId="{3205A102-FE2C-4773-8D54-DED1D32A524F}">
      <dgm:prSet/>
      <dgm:spPr/>
      <dgm:t>
        <a:bodyPr/>
        <a:lstStyle/>
        <a:p>
          <a:pPr algn="ctr">
            <a:lnSpc>
              <a:spcPct val="150000"/>
            </a:lnSpc>
          </a:pPr>
          <a:endParaRPr lang="en-US" sz="1800" b="1">
            <a:solidFill>
              <a:schemeClr val="tx1"/>
            </a:solidFill>
            <a:latin typeface="+mn-lt"/>
          </a:endParaRPr>
        </a:p>
      </dgm:t>
    </dgm:pt>
    <dgm:pt modelId="{682FAA3C-25AA-428F-AB0A-AE50FC4E1DC3}">
      <dgm:prSet phldrT="[Text]" custT="1"/>
      <dgm:spPr>
        <a:solidFill>
          <a:schemeClr val="bg1"/>
        </a:solidFill>
      </dgm:spPr>
      <dgm:t>
        <a:bodyPr/>
        <a:lstStyle/>
        <a:p>
          <a:pPr algn="l">
            <a:lnSpc>
              <a:spcPct val="150000"/>
            </a:lnSpc>
          </a:pPr>
          <a:r>
            <a:rPr lang="fr-FR" sz="1800" b="1" dirty="0" err="1">
              <a:solidFill>
                <a:srgbClr val="002060"/>
              </a:solidFill>
              <a:latin typeface="+mn-lt"/>
              <a:cs typeface="Calibri" panose="020F0502020204030204" pitchFamily="34" charset="0"/>
            </a:rPr>
            <a:t>Generalized</a:t>
          </a:r>
          <a:r>
            <a:rPr lang="fr-FR" sz="1800" b="1" dirty="0">
              <a:solidFill>
                <a:srgbClr val="002060"/>
              </a:solidFill>
              <a:latin typeface="+mn-lt"/>
              <a:cs typeface="Calibri" panose="020F0502020204030204" pitchFamily="34" charset="0"/>
            </a:rPr>
            <a:t> </a:t>
          </a:r>
          <a:r>
            <a:rPr lang="fr-FR" sz="1800" b="1" dirty="0" err="1">
              <a:solidFill>
                <a:srgbClr val="002060"/>
              </a:solidFill>
              <a:latin typeface="+mn-lt"/>
              <a:cs typeface="Calibri" panose="020F0502020204030204" pitchFamily="34" charset="0"/>
            </a:rPr>
            <a:t>Linear</a:t>
          </a:r>
          <a:r>
            <a:rPr lang="fr-FR" sz="1800" b="1" dirty="0">
              <a:solidFill>
                <a:srgbClr val="002060"/>
              </a:solidFill>
              <a:latin typeface="+mn-lt"/>
              <a:cs typeface="Calibri" panose="020F0502020204030204" pitchFamily="34" charset="0"/>
            </a:rPr>
            <a:t> </a:t>
          </a:r>
          <a:r>
            <a:rPr lang="fr-FR" sz="1800" b="1" dirty="0" err="1">
              <a:solidFill>
                <a:srgbClr val="002060"/>
              </a:solidFill>
              <a:latin typeface="+mn-lt"/>
              <a:cs typeface="Calibri" panose="020F0502020204030204" pitchFamily="34" charset="0"/>
            </a:rPr>
            <a:t>Models</a:t>
          </a:r>
          <a:r>
            <a:rPr lang="fr-FR" sz="1800" b="1" dirty="0">
              <a:solidFill>
                <a:srgbClr val="002060"/>
              </a:solidFill>
              <a:latin typeface="+mn-lt"/>
              <a:cs typeface="Calibri" panose="020F0502020204030204" pitchFamily="34" charset="0"/>
            </a:rPr>
            <a:t> </a:t>
          </a:r>
          <a:r>
            <a:rPr lang="fr-FR" sz="1100" b="1" dirty="0">
              <a:solidFill>
                <a:srgbClr val="002060"/>
              </a:solidFill>
              <a:latin typeface="+mn-lt"/>
              <a:cs typeface="Calibri" panose="020F0502020204030204" pitchFamily="34" charset="0"/>
            </a:rPr>
            <a:t>(</a:t>
          </a:r>
          <a:r>
            <a:rPr lang="fr-FR" sz="1100" b="1" dirty="0" err="1">
              <a:solidFill>
                <a:srgbClr val="002060"/>
              </a:solidFill>
              <a:effectLst/>
              <a:latin typeface="+mn-lt"/>
              <a:ea typeface="Calibri" panose="020F0502020204030204" pitchFamily="34" charset="0"/>
            </a:rPr>
            <a:t>Rutgers</a:t>
          </a:r>
          <a:r>
            <a:rPr lang="fr-FR" sz="1100" b="1" dirty="0">
              <a:solidFill>
                <a:srgbClr val="002060"/>
              </a:solidFill>
              <a:effectLst/>
              <a:latin typeface="+mn-lt"/>
              <a:ea typeface="Calibri" panose="020F0502020204030204" pitchFamily="34" charset="0"/>
            </a:rPr>
            <a:t> et al., 2016)</a:t>
          </a:r>
          <a:endParaRPr lang="en-US" sz="1800" b="1" dirty="0">
            <a:solidFill>
              <a:srgbClr val="002060"/>
            </a:solidFill>
            <a:latin typeface="+mn-lt"/>
          </a:endParaRPr>
        </a:p>
      </dgm:t>
    </dgm:pt>
    <dgm:pt modelId="{D4C1CB17-1928-4144-BB38-5790A94E77DD}" type="parTrans" cxnId="{CCC6DAD2-549F-4522-B86D-CBBC2EEAA374}">
      <dgm:prSet custT="1">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pPr algn="ctr">
            <a:lnSpc>
              <a:spcPct val="150000"/>
            </a:lnSpc>
          </a:pPr>
          <a:endParaRPr lang="en-US" sz="1800" b="1">
            <a:solidFill>
              <a:schemeClr val="tx1"/>
            </a:solidFill>
            <a:latin typeface="+mn-lt"/>
          </a:endParaRPr>
        </a:p>
      </dgm:t>
    </dgm:pt>
    <dgm:pt modelId="{A603C196-AE4D-4E81-BB6B-4241A5ABF32B}" type="sibTrans" cxnId="{CCC6DAD2-549F-4522-B86D-CBBC2EEAA374}">
      <dgm:prSet/>
      <dgm:spPr/>
      <dgm:t>
        <a:bodyPr/>
        <a:lstStyle/>
        <a:p>
          <a:pPr algn="ctr">
            <a:lnSpc>
              <a:spcPct val="150000"/>
            </a:lnSpc>
          </a:pPr>
          <a:endParaRPr lang="en-US" sz="1800" b="1">
            <a:solidFill>
              <a:schemeClr val="tx1"/>
            </a:solidFill>
            <a:latin typeface="+mn-lt"/>
          </a:endParaRPr>
        </a:p>
      </dgm:t>
    </dgm:pt>
    <dgm:pt modelId="{CA257E14-253C-44E2-83CE-3413495FADAE}">
      <dgm:prSet phldrT="[Text]" custT="1"/>
      <dgm:spPr>
        <a:solidFill>
          <a:schemeClr val="bg1"/>
        </a:solidFill>
      </dgm:spPr>
      <dgm:t>
        <a:bodyPr/>
        <a:lstStyle/>
        <a:p>
          <a:pPr algn="l">
            <a:lnSpc>
              <a:spcPct val="150000"/>
            </a:lnSpc>
          </a:pPr>
          <a:r>
            <a:rPr lang="fr-FR" sz="1800" b="1" dirty="0" err="1">
              <a:solidFill>
                <a:srgbClr val="002060"/>
              </a:solidFill>
              <a:latin typeface="+mn-lt"/>
              <a:cs typeface="Calibri" panose="020F0502020204030204" pitchFamily="34" charset="0"/>
            </a:rPr>
            <a:t>Generalized</a:t>
          </a:r>
          <a:r>
            <a:rPr lang="fr-FR" sz="1800" b="1" dirty="0">
              <a:solidFill>
                <a:srgbClr val="002060"/>
              </a:solidFill>
              <a:latin typeface="+mn-lt"/>
              <a:cs typeface="Calibri" panose="020F0502020204030204" pitchFamily="34" charset="0"/>
            </a:rPr>
            <a:t> Additive </a:t>
          </a:r>
          <a:r>
            <a:rPr lang="fr-FR" sz="1800" b="1" dirty="0" err="1">
              <a:solidFill>
                <a:srgbClr val="002060"/>
              </a:solidFill>
              <a:latin typeface="+mn-lt"/>
              <a:cs typeface="Calibri" panose="020F0502020204030204" pitchFamily="34" charset="0"/>
            </a:rPr>
            <a:t>Models</a:t>
          </a:r>
          <a:r>
            <a:rPr lang="fr-FR" sz="1800" b="1" dirty="0">
              <a:solidFill>
                <a:srgbClr val="002060"/>
              </a:solidFill>
              <a:latin typeface="+mn-lt"/>
              <a:cs typeface="Calibri" panose="020F0502020204030204" pitchFamily="34" charset="0"/>
            </a:rPr>
            <a:t> </a:t>
          </a:r>
          <a:r>
            <a:rPr lang="fr-FR" sz="1100" b="1" dirty="0">
              <a:solidFill>
                <a:srgbClr val="002060"/>
              </a:solidFill>
              <a:latin typeface="+mn-lt"/>
              <a:cs typeface="Calibri" panose="020F0502020204030204" pitchFamily="34" charset="0"/>
            </a:rPr>
            <a:t>(</a:t>
          </a:r>
          <a:r>
            <a:rPr lang="fr-FR" sz="1100" b="1" dirty="0" err="1">
              <a:solidFill>
                <a:srgbClr val="002060"/>
              </a:solidFill>
              <a:latin typeface="+mn-lt"/>
              <a:cs typeface="Calibri" panose="020F0502020204030204" pitchFamily="34" charset="0"/>
            </a:rPr>
            <a:t>Salako</a:t>
          </a:r>
          <a:r>
            <a:rPr lang="fr-FR" sz="1100" b="1" dirty="0">
              <a:solidFill>
                <a:srgbClr val="002060"/>
              </a:solidFill>
              <a:latin typeface="+mn-lt"/>
              <a:cs typeface="Calibri" panose="020F0502020204030204" pitchFamily="34" charset="0"/>
            </a:rPr>
            <a:t> et al., 2023)</a:t>
          </a:r>
          <a:endParaRPr lang="en-US" sz="1800" b="1" dirty="0">
            <a:solidFill>
              <a:srgbClr val="002060"/>
            </a:solidFill>
            <a:latin typeface="+mn-lt"/>
          </a:endParaRPr>
        </a:p>
      </dgm:t>
    </dgm:pt>
    <dgm:pt modelId="{3A8D611E-95B6-4745-ABFD-3AAB757CA6D5}" type="parTrans" cxnId="{AB0B8E75-2A3F-4661-AF5A-F20C69DD7216}">
      <dgm:prSet custT="1">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pPr algn="ctr">
            <a:lnSpc>
              <a:spcPct val="150000"/>
            </a:lnSpc>
          </a:pPr>
          <a:endParaRPr lang="en-US" sz="1800" b="1">
            <a:solidFill>
              <a:schemeClr val="tx1"/>
            </a:solidFill>
            <a:latin typeface="+mn-lt"/>
          </a:endParaRPr>
        </a:p>
      </dgm:t>
    </dgm:pt>
    <dgm:pt modelId="{0D000BCB-1E0E-48F8-A628-C624C4890B99}" type="sibTrans" cxnId="{AB0B8E75-2A3F-4661-AF5A-F20C69DD7216}">
      <dgm:prSet/>
      <dgm:spPr/>
      <dgm:t>
        <a:bodyPr/>
        <a:lstStyle/>
        <a:p>
          <a:pPr algn="ctr">
            <a:lnSpc>
              <a:spcPct val="150000"/>
            </a:lnSpc>
          </a:pPr>
          <a:endParaRPr lang="en-US" sz="1800" b="1">
            <a:solidFill>
              <a:schemeClr val="tx1"/>
            </a:solidFill>
            <a:latin typeface="+mn-lt"/>
          </a:endParaRPr>
        </a:p>
      </dgm:t>
    </dgm:pt>
    <dgm:pt modelId="{C9268B6F-F639-4402-831E-B7DC3AEDEA4D}">
      <dgm:prSet phldrT="[Text]" custT="1">
        <dgm:style>
          <a:lnRef idx="1">
            <a:schemeClr val="accent3"/>
          </a:lnRef>
          <a:fillRef idx="2">
            <a:schemeClr val="accent3"/>
          </a:fillRef>
          <a:effectRef idx="1">
            <a:schemeClr val="accent3"/>
          </a:effectRef>
          <a:fontRef idx="minor">
            <a:schemeClr val="dk1"/>
          </a:fontRef>
        </dgm:style>
      </dgm:prSet>
      <dgm:spPr>
        <a:ln>
          <a:solidFill>
            <a:schemeClr val="bg1">
              <a:lumMod val="95000"/>
            </a:schemeClr>
          </a:solidFill>
        </a:ln>
      </dgm:spPr>
      <dgm:t>
        <a:bodyPr/>
        <a:lstStyle/>
        <a:p>
          <a:pPr algn="ctr">
            <a:lnSpc>
              <a:spcPct val="150000"/>
            </a:lnSpc>
          </a:pPr>
          <a:r>
            <a:rPr lang="fr-FR" sz="1800" b="1" dirty="0">
              <a:solidFill>
                <a:schemeClr val="tx1"/>
              </a:solidFill>
              <a:latin typeface="+mn-lt"/>
              <a:cs typeface="Calibri" panose="020F0502020204030204" pitchFamily="34" charset="0"/>
            </a:rPr>
            <a:t>Machine </a:t>
          </a:r>
          <a:r>
            <a:rPr lang="fr-FR" sz="1800" b="1" dirty="0" err="1">
              <a:solidFill>
                <a:schemeClr val="tx1"/>
              </a:solidFill>
              <a:latin typeface="+mn-lt"/>
              <a:cs typeface="Calibri" panose="020F0502020204030204" pitchFamily="34" charset="0"/>
            </a:rPr>
            <a:t>learning</a:t>
          </a:r>
          <a:r>
            <a:rPr lang="fr-FR" sz="1800" b="1" dirty="0">
              <a:solidFill>
                <a:schemeClr val="tx1"/>
              </a:solidFill>
              <a:latin typeface="+mn-lt"/>
              <a:cs typeface="Calibri" panose="020F0502020204030204" pitchFamily="34" charset="0"/>
            </a:rPr>
            <a:t> </a:t>
          </a:r>
          <a:r>
            <a:rPr lang="fr-FR" sz="1800" b="1" dirty="0" err="1">
              <a:solidFill>
                <a:schemeClr val="tx1"/>
              </a:solidFill>
              <a:latin typeface="+mn-lt"/>
              <a:cs typeface="Calibri" panose="020F0502020204030204" pitchFamily="34" charset="0"/>
            </a:rPr>
            <a:t>algorithms</a:t>
          </a:r>
          <a:endParaRPr lang="en-US" sz="1800" b="1" dirty="0">
            <a:solidFill>
              <a:schemeClr val="tx1"/>
            </a:solidFill>
            <a:latin typeface="+mn-lt"/>
          </a:endParaRPr>
        </a:p>
      </dgm:t>
    </dgm:pt>
    <dgm:pt modelId="{91987E80-CFE5-49F2-B583-CD4B9C376A8C}" type="parTrans" cxnId="{46F9F7E2-AE55-47E7-A18D-591041E7DEF9}">
      <dgm:prSet custT="1">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pPr algn="ctr">
            <a:lnSpc>
              <a:spcPct val="150000"/>
            </a:lnSpc>
          </a:pPr>
          <a:endParaRPr lang="en-US" sz="1800" b="1">
            <a:solidFill>
              <a:schemeClr val="tx1"/>
            </a:solidFill>
            <a:latin typeface="+mn-lt"/>
          </a:endParaRPr>
        </a:p>
      </dgm:t>
    </dgm:pt>
    <dgm:pt modelId="{9A63EFED-278F-4D66-8101-6B2A190D8E56}" type="sibTrans" cxnId="{46F9F7E2-AE55-47E7-A18D-591041E7DEF9}">
      <dgm:prSet/>
      <dgm:spPr/>
      <dgm:t>
        <a:bodyPr/>
        <a:lstStyle/>
        <a:p>
          <a:pPr algn="ctr">
            <a:lnSpc>
              <a:spcPct val="150000"/>
            </a:lnSpc>
          </a:pPr>
          <a:endParaRPr lang="en-US" sz="1800" b="1">
            <a:solidFill>
              <a:schemeClr val="tx1"/>
            </a:solidFill>
            <a:latin typeface="+mn-lt"/>
          </a:endParaRPr>
        </a:p>
      </dgm:t>
    </dgm:pt>
    <dgm:pt modelId="{CDD77D05-30CC-4930-A835-847B49A6EC4C}">
      <dgm:prSet phldrT="[Text]" custT="1"/>
      <dgm:spPr>
        <a:solidFill>
          <a:schemeClr val="bg1"/>
        </a:solidFill>
      </dgm:spPr>
      <dgm:t>
        <a:bodyPr/>
        <a:lstStyle/>
        <a:p>
          <a:pPr algn="l">
            <a:lnSpc>
              <a:spcPct val="150000"/>
            </a:lnSpc>
          </a:pPr>
          <a:r>
            <a:rPr lang="fr-FR" sz="1800" b="1" dirty="0" err="1">
              <a:solidFill>
                <a:srgbClr val="002060"/>
              </a:solidFill>
              <a:latin typeface="+mn-lt"/>
              <a:cs typeface="Calibri" panose="020F0502020204030204" pitchFamily="34" charset="0"/>
            </a:rPr>
            <a:t>Random</a:t>
          </a:r>
          <a:r>
            <a:rPr lang="fr-FR" sz="1800" b="1" dirty="0">
              <a:solidFill>
                <a:srgbClr val="002060"/>
              </a:solidFill>
              <a:latin typeface="+mn-lt"/>
              <a:cs typeface="Calibri" panose="020F0502020204030204" pitchFamily="34" charset="0"/>
            </a:rPr>
            <a:t> </a:t>
          </a:r>
          <a:r>
            <a:rPr lang="fr-FR" sz="1800" b="1" dirty="0" err="1">
              <a:solidFill>
                <a:srgbClr val="002060"/>
              </a:solidFill>
              <a:latin typeface="+mn-lt"/>
              <a:cs typeface="Calibri" panose="020F0502020204030204" pitchFamily="34" charset="0"/>
            </a:rPr>
            <a:t>Forests</a:t>
          </a:r>
          <a:r>
            <a:rPr lang="fr-FR" sz="1800" b="1" dirty="0">
              <a:solidFill>
                <a:srgbClr val="002060"/>
              </a:solidFill>
              <a:latin typeface="+mn-lt"/>
              <a:cs typeface="Calibri" panose="020F0502020204030204" pitchFamily="34" charset="0"/>
            </a:rPr>
            <a:t> </a:t>
          </a:r>
          <a:r>
            <a:rPr lang="fr-FR" sz="1100" b="1" dirty="0">
              <a:solidFill>
                <a:srgbClr val="002060"/>
              </a:solidFill>
              <a:latin typeface="+mn-lt"/>
              <a:cs typeface="Calibri" panose="020F0502020204030204" pitchFamily="34" charset="0"/>
            </a:rPr>
            <a:t>(</a:t>
          </a:r>
          <a:r>
            <a:rPr lang="fr-FR" sz="1100" b="1" dirty="0" err="1">
              <a:solidFill>
                <a:srgbClr val="002060"/>
              </a:solidFill>
              <a:latin typeface="+mn-lt"/>
              <a:cs typeface="Calibri" panose="020F0502020204030204" pitchFamily="34" charset="0"/>
            </a:rPr>
            <a:t>Salako</a:t>
          </a:r>
          <a:r>
            <a:rPr lang="fr-FR" sz="1100" b="1" dirty="0">
              <a:solidFill>
                <a:srgbClr val="002060"/>
              </a:solidFill>
              <a:latin typeface="+mn-lt"/>
              <a:cs typeface="Calibri" panose="020F0502020204030204" pitchFamily="34" charset="0"/>
            </a:rPr>
            <a:t> et al., 2023)</a:t>
          </a:r>
          <a:endParaRPr lang="en-US" sz="1800" b="1" dirty="0">
            <a:solidFill>
              <a:srgbClr val="002060"/>
            </a:solidFill>
            <a:latin typeface="+mn-lt"/>
          </a:endParaRPr>
        </a:p>
      </dgm:t>
    </dgm:pt>
    <dgm:pt modelId="{ADC45767-5EF5-4C05-8832-32018B008347}" type="parTrans" cxnId="{FA4673B7-BC80-4953-920E-151BB99A178D}">
      <dgm:prSet custT="1">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pPr algn="ctr">
            <a:lnSpc>
              <a:spcPct val="150000"/>
            </a:lnSpc>
          </a:pPr>
          <a:endParaRPr lang="en-US" sz="1800" b="1">
            <a:solidFill>
              <a:schemeClr val="tx1"/>
            </a:solidFill>
            <a:latin typeface="+mn-lt"/>
          </a:endParaRPr>
        </a:p>
      </dgm:t>
    </dgm:pt>
    <dgm:pt modelId="{6AA640ED-8A8D-4D7F-9435-751BCBD4202B}" type="sibTrans" cxnId="{FA4673B7-BC80-4953-920E-151BB99A178D}">
      <dgm:prSet/>
      <dgm:spPr/>
      <dgm:t>
        <a:bodyPr/>
        <a:lstStyle/>
        <a:p>
          <a:pPr algn="ctr">
            <a:lnSpc>
              <a:spcPct val="150000"/>
            </a:lnSpc>
          </a:pPr>
          <a:endParaRPr lang="en-US" sz="1800" b="1">
            <a:solidFill>
              <a:schemeClr val="tx1"/>
            </a:solidFill>
            <a:latin typeface="+mn-lt"/>
          </a:endParaRPr>
        </a:p>
      </dgm:t>
    </dgm:pt>
    <dgm:pt modelId="{D3262752-9D8A-481F-94AA-D3F6D3A7F2A6}">
      <dgm:prSet phldrT="[Text]" custT="1"/>
      <dgm:spPr>
        <a:solidFill>
          <a:schemeClr val="bg1"/>
        </a:solidFill>
      </dgm:spPr>
      <dgm:t>
        <a:bodyPr/>
        <a:lstStyle/>
        <a:p>
          <a:pPr algn="l">
            <a:lnSpc>
              <a:spcPct val="150000"/>
            </a:lnSpc>
          </a:pPr>
          <a:r>
            <a:rPr lang="fr-FR" sz="1800" b="1" dirty="0" err="1">
              <a:solidFill>
                <a:srgbClr val="002060"/>
              </a:solidFill>
              <a:latin typeface="+mn-lt"/>
              <a:cs typeface="Calibri" panose="020F0502020204030204" pitchFamily="34" charset="0"/>
            </a:rPr>
            <a:t>Generalized</a:t>
          </a:r>
          <a:r>
            <a:rPr lang="fr-FR" sz="1800" b="1" dirty="0">
              <a:solidFill>
                <a:srgbClr val="002060"/>
              </a:solidFill>
              <a:latin typeface="+mn-lt"/>
              <a:cs typeface="Calibri" panose="020F0502020204030204" pitchFamily="34" charset="0"/>
            </a:rPr>
            <a:t> </a:t>
          </a:r>
          <a:r>
            <a:rPr lang="fr-FR" sz="1800" b="1" dirty="0" err="1">
              <a:solidFill>
                <a:srgbClr val="002060"/>
              </a:solidFill>
              <a:latin typeface="+mn-lt"/>
              <a:cs typeface="Calibri" panose="020F0502020204030204" pitchFamily="34" charset="0"/>
            </a:rPr>
            <a:t>Boosted</a:t>
          </a:r>
          <a:r>
            <a:rPr lang="fr-FR" sz="1800" b="1" dirty="0">
              <a:solidFill>
                <a:srgbClr val="002060"/>
              </a:solidFill>
              <a:latin typeface="+mn-lt"/>
              <a:cs typeface="Calibri" panose="020F0502020204030204" pitchFamily="34" charset="0"/>
            </a:rPr>
            <a:t> </a:t>
          </a:r>
          <a:r>
            <a:rPr lang="fr-FR" sz="1800" b="1" dirty="0" err="1">
              <a:solidFill>
                <a:srgbClr val="002060"/>
              </a:solidFill>
              <a:latin typeface="+mn-lt"/>
              <a:cs typeface="Calibri" panose="020F0502020204030204" pitchFamily="34" charset="0"/>
            </a:rPr>
            <a:t>Models</a:t>
          </a:r>
          <a:r>
            <a:rPr lang="fr-FR" sz="1800" b="1" dirty="0">
              <a:solidFill>
                <a:srgbClr val="002060"/>
              </a:solidFill>
              <a:latin typeface="+mn-lt"/>
              <a:cs typeface="Calibri" panose="020F0502020204030204" pitchFamily="34" charset="0"/>
            </a:rPr>
            <a:t> </a:t>
          </a:r>
          <a:r>
            <a:rPr lang="fr-FR" sz="1100" b="1" dirty="0">
              <a:solidFill>
                <a:srgbClr val="002060"/>
              </a:solidFill>
              <a:latin typeface="+mn-lt"/>
              <a:cs typeface="Calibri" panose="020F0502020204030204" pitchFamily="34" charset="0"/>
            </a:rPr>
            <a:t>(Fourcade &amp; </a:t>
          </a:r>
          <a:r>
            <a:rPr lang="fr-FR" sz="1100" b="1" dirty="0" err="1">
              <a:solidFill>
                <a:srgbClr val="002060"/>
              </a:solidFill>
              <a:latin typeface="+mn-lt"/>
              <a:cs typeface="Calibri" panose="020F0502020204030204" pitchFamily="34" charset="0"/>
            </a:rPr>
            <a:t>Vercauteren</a:t>
          </a:r>
          <a:r>
            <a:rPr lang="fr-FR" sz="1100" b="1" dirty="0">
              <a:solidFill>
                <a:srgbClr val="002060"/>
              </a:solidFill>
              <a:latin typeface="+mn-lt"/>
              <a:cs typeface="Calibri" panose="020F0502020204030204" pitchFamily="34" charset="0"/>
            </a:rPr>
            <a:t>, 2022)</a:t>
          </a:r>
          <a:endParaRPr lang="en-US" sz="1800" b="1" dirty="0">
            <a:solidFill>
              <a:srgbClr val="002060"/>
            </a:solidFill>
            <a:latin typeface="+mn-lt"/>
          </a:endParaRPr>
        </a:p>
      </dgm:t>
    </dgm:pt>
    <dgm:pt modelId="{600F6E5C-07E2-476E-A211-1BC5069CDBB9}" type="parTrans" cxnId="{B42704A3-5958-45C9-9580-05E23125DCF8}">
      <dgm:prSet custT="1">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pPr algn="ctr">
            <a:lnSpc>
              <a:spcPct val="150000"/>
            </a:lnSpc>
          </a:pPr>
          <a:endParaRPr lang="en-US" sz="1800" b="1">
            <a:solidFill>
              <a:schemeClr val="tx1"/>
            </a:solidFill>
            <a:latin typeface="+mn-lt"/>
          </a:endParaRPr>
        </a:p>
      </dgm:t>
    </dgm:pt>
    <dgm:pt modelId="{359AFF0D-B51F-4791-AA1C-92A026AEFE2D}" type="sibTrans" cxnId="{B42704A3-5958-45C9-9580-05E23125DCF8}">
      <dgm:prSet/>
      <dgm:spPr/>
      <dgm:t>
        <a:bodyPr/>
        <a:lstStyle/>
        <a:p>
          <a:pPr algn="ctr">
            <a:lnSpc>
              <a:spcPct val="150000"/>
            </a:lnSpc>
          </a:pPr>
          <a:endParaRPr lang="en-US" sz="1800" b="1">
            <a:solidFill>
              <a:schemeClr val="tx1"/>
            </a:solidFill>
            <a:latin typeface="+mn-lt"/>
          </a:endParaRPr>
        </a:p>
      </dgm:t>
    </dgm:pt>
    <dgm:pt modelId="{15753AE7-2B1A-422E-B08B-20B835C7643E}">
      <dgm:prSet phldrT="[Text]" custT="1"/>
      <dgm:spPr>
        <a:solidFill>
          <a:schemeClr val="bg1"/>
        </a:solidFill>
      </dgm:spPr>
      <dgm:t>
        <a:bodyPr/>
        <a:lstStyle/>
        <a:p>
          <a:pPr algn="l">
            <a:lnSpc>
              <a:spcPct val="150000"/>
            </a:lnSpc>
          </a:pPr>
          <a:r>
            <a:rPr lang="fr-FR" sz="1800" b="1" dirty="0" err="1">
              <a:solidFill>
                <a:srgbClr val="002060"/>
              </a:solidFill>
              <a:latin typeface="+mn-lt"/>
              <a:cs typeface="Calibri" panose="020F0502020204030204" pitchFamily="34" charset="0"/>
            </a:rPr>
            <a:t>Artificial</a:t>
          </a:r>
          <a:r>
            <a:rPr lang="fr-FR" sz="1800" b="1" dirty="0">
              <a:solidFill>
                <a:srgbClr val="002060"/>
              </a:solidFill>
              <a:latin typeface="+mn-lt"/>
              <a:cs typeface="Calibri" panose="020F0502020204030204" pitchFamily="34" charset="0"/>
            </a:rPr>
            <a:t> Neural Networks</a:t>
          </a:r>
          <a:endParaRPr lang="en-US" sz="1800" b="1" dirty="0">
            <a:solidFill>
              <a:srgbClr val="002060"/>
            </a:solidFill>
            <a:latin typeface="+mn-lt"/>
          </a:endParaRPr>
        </a:p>
      </dgm:t>
    </dgm:pt>
    <dgm:pt modelId="{F37003D3-DDFE-4D51-9D64-02717724A7DC}" type="parTrans" cxnId="{B56E9367-30F6-467E-849A-7F9971B6957B}">
      <dgm:prSet custT="1">
        <dgm:style>
          <a:lnRef idx="0">
            <a:scrgbClr r="0" g="0" b="0"/>
          </a:lnRef>
          <a:fillRef idx="0">
            <a:scrgbClr r="0" g="0" b="0"/>
          </a:fillRef>
          <a:effectRef idx="0">
            <a:scrgbClr r="0" g="0" b="0"/>
          </a:effectRef>
          <a:fontRef idx="minor">
            <a:schemeClr val="tx1"/>
          </a:fontRef>
        </dgm:style>
      </dgm:prSet>
      <dgm:spPr>
        <a:ln w="19050" cap="flat" cmpd="sng" algn="ctr">
          <a:solidFill>
            <a:schemeClr val="dk1"/>
          </a:solidFill>
          <a:prstDash val="solid"/>
          <a:round/>
          <a:headEnd type="none" w="med" len="med"/>
          <a:tailEnd type="arrow" w="med" len="med"/>
        </a:ln>
      </dgm:spPr>
      <dgm:t>
        <a:bodyPr/>
        <a:lstStyle/>
        <a:p>
          <a:pPr algn="ctr">
            <a:lnSpc>
              <a:spcPct val="150000"/>
            </a:lnSpc>
          </a:pPr>
          <a:endParaRPr lang="en-US" sz="1800" b="1">
            <a:solidFill>
              <a:schemeClr val="tx1"/>
            </a:solidFill>
            <a:latin typeface="+mn-lt"/>
          </a:endParaRPr>
        </a:p>
      </dgm:t>
    </dgm:pt>
    <dgm:pt modelId="{E4F784B6-E3AB-49E0-8D94-FE16EB0EF5B5}" type="sibTrans" cxnId="{B56E9367-30F6-467E-849A-7F9971B6957B}">
      <dgm:prSet/>
      <dgm:spPr/>
      <dgm:t>
        <a:bodyPr/>
        <a:lstStyle/>
        <a:p>
          <a:pPr algn="ctr">
            <a:lnSpc>
              <a:spcPct val="150000"/>
            </a:lnSpc>
          </a:pPr>
          <a:endParaRPr lang="en-US" sz="1800" b="1">
            <a:solidFill>
              <a:schemeClr val="tx1"/>
            </a:solidFill>
            <a:latin typeface="+mn-lt"/>
          </a:endParaRPr>
        </a:p>
      </dgm:t>
    </dgm:pt>
    <dgm:pt modelId="{4223DDC9-62C8-427D-981C-D1565EA0A0F0}" type="pres">
      <dgm:prSet presAssocID="{8FEC1CED-F5FE-4703-94EF-48F5E12D79E9}" presName="diagram" presStyleCnt="0">
        <dgm:presLayoutVars>
          <dgm:chPref val="1"/>
          <dgm:dir/>
          <dgm:animOne val="branch"/>
          <dgm:animLvl val="lvl"/>
          <dgm:resizeHandles val="exact"/>
        </dgm:presLayoutVars>
      </dgm:prSet>
      <dgm:spPr/>
    </dgm:pt>
    <dgm:pt modelId="{02BD1565-9CA3-453F-89C8-6A14D65EB4E3}" type="pres">
      <dgm:prSet presAssocID="{BD6C94C4-A99A-4DE3-AF3E-93B7C758F91B}" presName="root1" presStyleCnt="0"/>
      <dgm:spPr/>
    </dgm:pt>
    <dgm:pt modelId="{707562B1-2974-447D-BC28-8FDA58BE1080}" type="pres">
      <dgm:prSet presAssocID="{BD6C94C4-A99A-4DE3-AF3E-93B7C758F91B}" presName="LevelOneTextNode" presStyleLbl="node0" presStyleIdx="0" presStyleCnt="1" custScaleX="153332">
        <dgm:presLayoutVars>
          <dgm:chPref val="3"/>
        </dgm:presLayoutVars>
      </dgm:prSet>
      <dgm:spPr>
        <a:prstGeom prst="roundRect">
          <a:avLst/>
        </a:prstGeom>
      </dgm:spPr>
    </dgm:pt>
    <dgm:pt modelId="{CB0172A5-6822-4254-A318-88379E68A003}" type="pres">
      <dgm:prSet presAssocID="{BD6C94C4-A99A-4DE3-AF3E-93B7C758F91B}" presName="level2hierChild" presStyleCnt="0"/>
      <dgm:spPr/>
    </dgm:pt>
    <dgm:pt modelId="{5129BE2C-10EA-4EF4-ABB3-16CC13CA204E}" type="pres">
      <dgm:prSet presAssocID="{5744712F-328D-4826-ABD7-CF0789A3BEC2}" presName="conn2-1" presStyleLbl="parChTrans1D2" presStyleIdx="0" presStyleCnt="2"/>
      <dgm:spPr/>
    </dgm:pt>
    <dgm:pt modelId="{98ED9CED-5B1B-4973-A8D2-6EE2F780EC60}" type="pres">
      <dgm:prSet presAssocID="{5744712F-328D-4826-ABD7-CF0789A3BEC2}" presName="connTx" presStyleLbl="parChTrans1D2" presStyleIdx="0" presStyleCnt="2"/>
      <dgm:spPr/>
    </dgm:pt>
    <dgm:pt modelId="{4FDCE9EF-751A-41F7-9087-0A0F0E523822}" type="pres">
      <dgm:prSet presAssocID="{B32D0932-EE3A-4A8E-9956-2C44D8CF307D}" presName="root2" presStyleCnt="0"/>
      <dgm:spPr/>
    </dgm:pt>
    <dgm:pt modelId="{E6C8AB9A-CC25-4011-9157-E74574DD2A4C}" type="pres">
      <dgm:prSet presAssocID="{B32D0932-EE3A-4A8E-9956-2C44D8CF307D}" presName="LevelTwoTextNode" presStyleLbl="node2" presStyleIdx="0" presStyleCnt="2" custScaleX="151026" custLinFactNeighborY="-32508">
        <dgm:presLayoutVars>
          <dgm:chPref val="3"/>
        </dgm:presLayoutVars>
      </dgm:prSet>
      <dgm:spPr>
        <a:prstGeom prst="roundRect">
          <a:avLst/>
        </a:prstGeom>
      </dgm:spPr>
    </dgm:pt>
    <dgm:pt modelId="{FC54B913-B281-42B3-A411-A4D717F51A2C}" type="pres">
      <dgm:prSet presAssocID="{B32D0932-EE3A-4A8E-9956-2C44D8CF307D}" presName="level3hierChild" presStyleCnt="0"/>
      <dgm:spPr/>
    </dgm:pt>
    <dgm:pt modelId="{5890B620-F66F-4B5F-A191-73478F866B62}" type="pres">
      <dgm:prSet presAssocID="{D4C1CB17-1928-4144-BB38-5790A94E77DD}" presName="conn2-1" presStyleLbl="parChTrans1D3" presStyleIdx="0" presStyleCnt="5"/>
      <dgm:spPr/>
    </dgm:pt>
    <dgm:pt modelId="{10994441-E05D-4553-9D23-73746D4F363F}" type="pres">
      <dgm:prSet presAssocID="{D4C1CB17-1928-4144-BB38-5790A94E77DD}" presName="connTx" presStyleLbl="parChTrans1D3" presStyleIdx="0" presStyleCnt="5"/>
      <dgm:spPr/>
    </dgm:pt>
    <dgm:pt modelId="{1BED9735-2EB8-4A5C-98D8-4B61A0A74B53}" type="pres">
      <dgm:prSet presAssocID="{682FAA3C-25AA-428F-AB0A-AE50FC4E1DC3}" presName="root2" presStyleCnt="0"/>
      <dgm:spPr/>
    </dgm:pt>
    <dgm:pt modelId="{6B09FF5E-04CF-4B3A-92D4-9321A6EF1F83}" type="pres">
      <dgm:prSet presAssocID="{682FAA3C-25AA-428F-AB0A-AE50FC4E1DC3}" presName="LevelTwoTextNode" presStyleLbl="node3" presStyleIdx="0" presStyleCnt="5" custScaleX="350658" custScaleY="69685" custLinFactNeighborY="-32508">
        <dgm:presLayoutVars>
          <dgm:chPref val="3"/>
        </dgm:presLayoutVars>
      </dgm:prSet>
      <dgm:spPr/>
    </dgm:pt>
    <dgm:pt modelId="{CE149C99-E1AC-4358-8270-73219EC545FA}" type="pres">
      <dgm:prSet presAssocID="{682FAA3C-25AA-428F-AB0A-AE50FC4E1DC3}" presName="level3hierChild" presStyleCnt="0"/>
      <dgm:spPr/>
    </dgm:pt>
    <dgm:pt modelId="{ACAC201D-90EE-411A-8BA6-4D0467260B93}" type="pres">
      <dgm:prSet presAssocID="{3A8D611E-95B6-4745-ABFD-3AAB757CA6D5}" presName="conn2-1" presStyleLbl="parChTrans1D3" presStyleIdx="1" presStyleCnt="5"/>
      <dgm:spPr/>
    </dgm:pt>
    <dgm:pt modelId="{04719F9F-ACE4-43F0-AE9A-A1BD97F130FD}" type="pres">
      <dgm:prSet presAssocID="{3A8D611E-95B6-4745-ABFD-3AAB757CA6D5}" presName="connTx" presStyleLbl="parChTrans1D3" presStyleIdx="1" presStyleCnt="5"/>
      <dgm:spPr/>
    </dgm:pt>
    <dgm:pt modelId="{708E2CCC-5224-480B-9278-8A9E4BD96BE4}" type="pres">
      <dgm:prSet presAssocID="{CA257E14-253C-44E2-83CE-3413495FADAE}" presName="root2" presStyleCnt="0"/>
      <dgm:spPr/>
    </dgm:pt>
    <dgm:pt modelId="{77E59862-CE0F-4323-AB4B-27E0EEA91933}" type="pres">
      <dgm:prSet presAssocID="{CA257E14-253C-44E2-83CE-3413495FADAE}" presName="LevelTwoTextNode" presStyleLbl="node3" presStyleIdx="1" presStyleCnt="5" custScaleX="350658" custScaleY="69685" custLinFactNeighborY="-32508">
        <dgm:presLayoutVars>
          <dgm:chPref val="3"/>
        </dgm:presLayoutVars>
      </dgm:prSet>
      <dgm:spPr/>
    </dgm:pt>
    <dgm:pt modelId="{AD20FEA2-46ED-46C1-89B7-9D4E7FEF9761}" type="pres">
      <dgm:prSet presAssocID="{CA257E14-253C-44E2-83CE-3413495FADAE}" presName="level3hierChild" presStyleCnt="0"/>
      <dgm:spPr/>
    </dgm:pt>
    <dgm:pt modelId="{2C00766A-A2F9-46DD-A23F-6CD03F8F499F}" type="pres">
      <dgm:prSet presAssocID="{91987E80-CFE5-49F2-B583-CD4B9C376A8C}" presName="conn2-1" presStyleLbl="parChTrans1D2" presStyleIdx="1" presStyleCnt="2"/>
      <dgm:spPr/>
    </dgm:pt>
    <dgm:pt modelId="{53DE6268-9B60-443A-9C9A-31E02A4322A1}" type="pres">
      <dgm:prSet presAssocID="{91987E80-CFE5-49F2-B583-CD4B9C376A8C}" presName="connTx" presStyleLbl="parChTrans1D2" presStyleIdx="1" presStyleCnt="2"/>
      <dgm:spPr/>
    </dgm:pt>
    <dgm:pt modelId="{B251BD42-814F-4A00-8573-A03C0BDE9718}" type="pres">
      <dgm:prSet presAssocID="{C9268B6F-F639-4402-831E-B7DC3AEDEA4D}" presName="root2" presStyleCnt="0"/>
      <dgm:spPr/>
    </dgm:pt>
    <dgm:pt modelId="{57033777-C42F-45C9-8941-5644B6C3F31C}" type="pres">
      <dgm:prSet presAssocID="{C9268B6F-F639-4402-831E-B7DC3AEDEA4D}" presName="LevelTwoTextNode" presStyleLbl="node2" presStyleIdx="1" presStyleCnt="2" custScaleX="151026" custLinFactNeighborY="41800">
        <dgm:presLayoutVars>
          <dgm:chPref val="3"/>
        </dgm:presLayoutVars>
      </dgm:prSet>
      <dgm:spPr>
        <a:prstGeom prst="roundRect">
          <a:avLst/>
        </a:prstGeom>
      </dgm:spPr>
    </dgm:pt>
    <dgm:pt modelId="{719768B0-684E-491A-850B-3C7728AF8175}" type="pres">
      <dgm:prSet presAssocID="{C9268B6F-F639-4402-831E-B7DC3AEDEA4D}" presName="level3hierChild" presStyleCnt="0"/>
      <dgm:spPr/>
    </dgm:pt>
    <dgm:pt modelId="{6900CF81-8807-4F71-AD6B-E03D4CC40722}" type="pres">
      <dgm:prSet presAssocID="{ADC45767-5EF5-4C05-8832-32018B008347}" presName="conn2-1" presStyleLbl="parChTrans1D3" presStyleIdx="2" presStyleCnt="5"/>
      <dgm:spPr/>
    </dgm:pt>
    <dgm:pt modelId="{1AEEC19E-9579-4B4A-B05B-44628F890BA7}" type="pres">
      <dgm:prSet presAssocID="{ADC45767-5EF5-4C05-8832-32018B008347}" presName="connTx" presStyleLbl="parChTrans1D3" presStyleIdx="2" presStyleCnt="5"/>
      <dgm:spPr/>
    </dgm:pt>
    <dgm:pt modelId="{75F5138C-D822-4915-95DB-3A6E6E9D88A6}" type="pres">
      <dgm:prSet presAssocID="{CDD77D05-30CC-4930-A835-847B49A6EC4C}" presName="root2" presStyleCnt="0"/>
      <dgm:spPr/>
    </dgm:pt>
    <dgm:pt modelId="{B23C360A-B92E-4188-B790-A87036B1F90D}" type="pres">
      <dgm:prSet presAssocID="{CDD77D05-30CC-4930-A835-847B49A6EC4C}" presName="LevelTwoTextNode" presStyleLbl="node3" presStyleIdx="2" presStyleCnt="5" custScaleX="350658" custScaleY="69685" custLinFactNeighborY="38317">
        <dgm:presLayoutVars>
          <dgm:chPref val="3"/>
        </dgm:presLayoutVars>
      </dgm:prSet>
      <dgm:spPr/>
    </dgm:pt>
    <dgm:pt modelId="{CC6B0FAA-545C-4D24-963B-205F40097581}" type="pres">
      <dgm:prSet presAssocID="{CDD77D05-30CC-4930-A835-847B49A6EC4C}" presName="level3hierChild" presStyleCnt="0"/>
      <dgm:spPr/>
    </dgm:pt>
    <dgm:pt modelId="{19320783-D03E-4A4A-8009-09C1231B8EC1}" type="pres">
      <dgm:prSet presAssocID="{600F6E5C-07E2-476E-A211-1BC5069CDBB9}" presName="conn2-1" presStyleLbl="parChTrans1D3" presStyleIdx="3" presStyleCnt="5"/>
      <dgm:spPr/>
    </dgm:pt>
    <dgm:pt modelId="{5CCC1DCD-1002-4552-9DD2-52A5A05CC90D}" type="pres">
      <dgm:prSet presAssocID="{600F6E5C-07E2-476E-A211-1BC5069CDBB9}" presName="connTx" presStyleLbl="parChTrans1D3" presStyleIdx="3" presStyleCnt="5"/>
      <dgm:spPr/>
    </dgm:pt>
    <dgm:pt modelId="{601A868F-0AD0-4BFB-ADCF-79AF99FD169C}" type="pres">
      <dgm:prSet presAssocID="{D3262752-9D8A-481F-94AA-D3F6D3A7F2A6}" presName="root2" presStyleCnt="0"/>
      <dgm:spPr/>
    </dgm:pt>
    <dgm:pt modelId="{3C12FDDE-14B8-4E24-9699-F24C88D2BE4B}" type="pres">
      <dgm:prSet presAssocID="{D3262752-9D8A-481F-94AA-D3F6D3A7F2A6}" presName="LevelTwoTextNode" presStyleLbl="node3" presStyleIdx="3" presStyleCnt="5" custScaleX="350658" custScaleY="69685" custLinFactNeighborY="38317">
        <dgm:presLayoutVars>
          <dgm:chPref val="3"/>
        </dgm:presLayoutVars>
      </dgm:prSet>
      <dgm:spPr/>
    </dgm:pt>
    <dgm:pt modelId="{280B1582-B1CF-4EC8-8A38-03E971D4C52A}" type="pres">
      <dgm:prSet presAssocID="{D3262752-9D8A-481F-94AA-D3F6D3A7F2A6}" presName="level3hierChild" presStyleCnt="0"/>
      <dgm:spPr/>
    </dgm:pt>
    <dgm:pt modelId="{52795EAB-8DBA-4788-AD60-8995FA8D1EA9}" type="pres">
      <dgm:prSet presAssocID="{F37003D3-DDFE-4D51-9D64-02717724A7DC}" presName="conn2-1" presStyleLbl="parChTrans1D3" presStyleIdx="4" presStyleCnt="5"/>
      <dgm:spPr/>
    </dgm:pt>
    <dgm:pt modelId="{B51D33CD-F412-476D-93C9-4C7DDB9DCFDA}" type="pres">
      <dgm:prSet presAssocID="{F37003D3-DDFE-4D51-9D64-02717724A7DC}" presName="connTx" presStyleLbl="parChTrans1D3" presStyleIdx="4" presStyleCnt="5"/>
      <dgm:spPr/>
    </dgm:pt>
    <dgm:pt modelId="{50912BC7-E847-4152-ACDA-714364EC25CB}" type="pres">
      <dgm:prSet presAssocID="{15753AE7-2B1A-422E-B08B-20B835C7643E}" presName="root2" presStyleCnt="0"/>
      <dgm:spPr/>
    </dgm:pt>
    <dgm:pt modelId="{F47528F5-658F-41AB-9962-E007B09CD482}" type="pres">
      <dgm:prSet presAssocID="{15753AE7-2B1A-422E-B08B-20B835C7643E}" presName="LevelTwoTextNode" presStyleLbl="node3" presStyleIdx="4" presStyleCnt="5" custScaleX="350658" custScaleY="69685" custLinFactNeighborY="38317">
        <dgm:presLayoutVars>
          <dgm:chPref val="3"/>
        </dgm:presLayoutVars>
      </dgm:prSet>
      <dgm:spPr/>
    </dgm:pt>
    <dgm:pt modelId="{AFF09222-97EF-4425-8BFA-3FE37E329E32}" type="pres">
      <dgm:prSet presAssocID="{15753AE7-2B1A-422E-B08B-20B835C7643E}" presName="level3hierChild" presStyleCnt="0"/>
      <dgm:spPr/>
    </dgm:pt>
  </dgm:ptLst>
  <dgm:cxnLst>
    <dgm:cxn modelId="{3205A102-FE2C-4773-8D54-DED1D32A524F}" srcId="{BD6C94C4-A99A-4DE3-AF3E-93B7C758F91B}" destId="{B32D0932-EE3A-4A8E-9956-2C44D8CF307D}" srcOrd="0" destOrd="0" parTransId="{5744712F-328D-4826-ABD7-CF0789A3BEC2}" sibTransId="{80C0D239-79A0-4614-8F69-ACE28FA7410B}"/>
    <dgm:cxn modelId="{E866AE14-3E5C-419A-A9AC-15917E12D307}" type="presOf" srcId="{CDD77D05-30CC-4930-A835-847B49A6EC4C}" destId="{B23C360A-B92E-4188-B790-A87036B1F90D}" srcOrd="0" destOrd="0" presId="urn:microsoft.com/office/officeart/2005/8/layout/hierarchy2"/>
    <dgm:cxn modelId="{25873D23-289F-4C72-985D-8968F09D3819}" type="presOf" srcId="{3A8D611E-95B6-4745-ABFD-3AAB757CA6D5}" destId="{04719F9F-ACE4-43F0-AE9A-A1BD97F130FD}" srcOrd="1" destOrd="0" presId="urn:microsoft.com/office/officeart/2005/8/layout/hierarchy2"/>
    <dgm:cxn modelId="{84267A29-045C-4E4C-A092-F667283B5866}" type="presOf" srcId="{5744712F-328D-4826-ABD7-CF0789A3BEC2}" destId="{98ED9CED-5B1B-4973-A8D2-6EE2F780EC60}" srcOrd="1" destOrd="0" presId="urn:microsoft.com/office/officeart/2005/8/layout/hierarchy2"/>
    <dgm:cxn modelId="{76091037-DD24-40D2-B818-AEF4CCB3C7C7}" type="presOf" srcId="{F37003D3-DDFE-4D51-9D64-02717724A7DC}" destId="{52795EAB-8DBA-4788-AD60-8995FA8D1EA9}" srcOrd="0" destOrd="0" presId="urn:microsoft.com/office/officeart/2005/8/layout/hierarchy2"/>
    <dgm:cxn modelId="{56A07561-4866-45B8-8E76-F88E18B78E8F}" type="presOf" srcId="{D3262752-9D8A-481F-94AA-D3F6D3A7F2A6}" destId="{3C12FDDE-14B8-4E24-9699-F24C88D2BE4B}" srcOrd="0" destOrd="0" presId="urn:microsoft.com/office/officeart/2005/8/layout/hierarchy2"/>
    <dgm:cxn modelId="{14D3B444-7375-45FC-9786-E9CD633DEFE1}" type="presOf" srcId="{91987E80-CFE5-49F2-B583-CD4B9C376A8C}" destId="{2C00766A-A2F9-46DD-A23F-6CD03F8F499F}" srcOrd="0" destOrd="0" presId="urn:microsoft.com/office/officeart/2005/8/layout/hierarchy2"/>
    <dgm:cxn modelId="{BC33BC66-710A-4A57-A501-E2376029F720}" type="presOf" srcId="{682FAA3C-25AA-428F-AB0A-AE50FC4E1DC3}" destId="{6B09FF5E-04CF-4B3A-92D4-9321A6EF1F83}" srcOrd="0" destOrd="0" presId="urn:microsoft.com/office/officeart/2005/8/layout/hierarchy2"/>
    <dgm:cxn modelId="{B56E9367-30F6-467E-849A-7F9971B6957B}" srcId="{C9268B6F-F639-4402-831E-B7DC3AEDEA4D}" destId="{15753AE7-2B1A-422E-B08B-20B835C7643E}" srcOrd="2" destOrd="0" parTransId="{F37003D3-DDFE-4D51-9D64-02717724A7DC}" sibTransId="{E4F784B6-E3AB-49E0-8D94-FE16EB0EF5B5}"/>
    <dgm:cxn modelId="{19EA214B-4111-4EB1-9A65-FA402B5AA678}" type="presOf" srcId="{15753AE7-2B1A-422E-B08B-20B835C7643E}" destId="{F47528F5-658F-41AB-9962-E007B09CD482}" srcOrd="0" destOrd="0" presId="urn:microsoft.com/office/officeart/2005/8/layout/hierarchy2"/>
    <dgm:cxn modelId="{20F5886B-7601-4F7A-A82D-498B3A11FD58}" srcId="{8FEC1CED-F5FE-4703-94EF-48F5E12D79E9}" destId="{BD6C94C4-A99A-4DE3-AF3E-93B7C758F91B}" srcOrd="0" destOrd="0" parTransId="{6ADFFFDA-8113-44B0-B350-B163AD49602D}" sibTransId="{12B2025B-D20B-45BE-8514-D97FB1BE4122}"/>
    <dgm:cxn modelId="{0FADAB70-1B3C-406F-901B-2AF921BCBD74}" type="presOf" srcId="{ADC45767-5EF5-4C05-8832-32018B008347}" destId="{1AEEC19E-9579-4B4A-B05B-44628F890BA7}" srcOrd="1" destOrd="0" presId="urn:microsoft.com/office/officeart/2005/8/layout/hierarchy2"/>
    <dgm:cxn modelId="{20771251-059D-475C-9318-02B8224BA4D9}" type="presOf" srcId="{ADC45767-5EF5-4C05-8832-32018B008347}" destId="{6900CF81-8807-4F71-AD6B-E03D4CC40722}" srcOrd="0" destOrd="0" presId="urn:microsoft.com/office/officeart/2005/8/layout/hierarchy2"/>
    <dgm:cxn modelId="{83870852-F47B-4824-9A7B-F998B4421068}" type="presOf" srcId="{CA257E14-253C-44E2-83CE-3413495FADAE}" destId="{77E59862-CE0F-4323-AB4B-27E0EEA91933}" srcOrd="0" destOrd="0" presId="urn:microsoft.com/office/officeart/2005/8/layout/hierarchy2"/>
    <dgm:cxn modelId="{C5F16074-5481-4FFC-89BE-2AB10D535C69}" type="presOf" srcId="{B32D0932-EE3A-4A8E-9956-2C44D8CF307D}" destId="{E6C8AB9A-CC25-4011-9157-E74574DD2A4C}" srcOrd="0" destOrd="0" presId="urn:microsoft.com/office/officeart/2005/8/layout/hierarchy2"/>
    <dgm:cxn modelId="{AB0B8E75-2A3F-4661-AF5A-F20C69DD7216}" srcId="{B32D0932-EE3A-4A8E-9956-2C44D8CF307D}" destId="{CA257E14-253C-44E2-83CE-3413495FADAE}" srcOrd="1" destOrd="0" parTransId="{3A8D611E-95B6-4745-ABFD-3AAB757CA6D5}" sibTransId="{0D000BCB-1E0E-48F8-A628-C624C4890B99}"/>
    <dgm:cxn modelId="{622DC998-4D65-4713-8546-076AD7F70FE4}" type="presOf" srcId="{91987E80-CFE5-49F2-B583-CD4B9C376A8C}" destId="{53DE6268-9B60-443A-9C9A-31E02A4322A1}" srcOrd="1" destOrd="0" presId="urn:microsoft.com/office/officeart/2005/8/layout/hierarchy2"/>
    <dgm:cxn modelId="{42C8BE9B-09C2-41BF-BD87-0202EFB3022C}" type="presOf" srcId="{3A8D611E-95B6-4745-ABFD-3AAB757CA6D5}" destId="{ACAC201D-90EE-411A-8BA6-4D0467260B93}" srcOrd="0" destOrd="0" presId="urn:microsoft.com/office/officeart/2005/8/layout/hierarchy2"/>
    <dgm:cxn modelId="{B42704A3-5958-45C9-9580-05E23125DCF8}" srcId="{C9268B6F-F639-4402-831E-B7DC3AEDEA4D}" destId="{D3262752-9D8A-481F-94AA-D3F6D3A7F2A6}" srcOrd="1" destOrd="0" parTransId="{600F6E5C-07E2-476E-A211-1BC5069CDBB9}" sibTransId="{359AFF0D-B51F-4791-AA1C-92A026AEFE2D}"/>
    <dgm:cxn modelId="{45B672A6-E7A6-4271-898C-78E03DA289B1}" type="presOf" srcId="{D4C1CB17-1928-4144-BB38-5790A94E77DD}" destId="{5890B620-F66F-4B5F-A191-73478F866B62}" srcOrd="0" destOrd="0" presId="urn:microsoft.com/office/officeart/2005/8/layout/hierarchy2"/>
    <dgm:cxn modelId="{DCEEC2A6-26D2-420C-9083-249F198F7DEA}" type="presOf" srcId="{BD6C94C4-A99A-4DE3-AF3E-93B7C758F91B}" destId="{707562B1-2974-447D-BC28-8FDA58BE1080}" srcOrd="0" destOrd="0" presId="urn:microsoft.com/office/officeart/2005/8/layout/hierarchy2"/>
    <dgm:cxn modelId="{FA4673B7-BC80-4953-920E-151BB99A178D}" srcId="{C9268B6F-F639-4402-831E-B7DC3AEDEA4D}" destId="{CDD77D05-30CC-4930-A835-847B49A6EC4C}" srcOrd="0" destOrd="0" parTransId="{ADC45767-5EF5-4C05-8832-32018B008347}" sibTransId="{6AA640ED-8A8D-4D7F-9435-751BCBD4202B}"/>
    <dgm:cxn modelId="{168E82C0-A6DB-4D63-B75C-78DDA611B2A8}" type="presOf" srcId="{8FEC1CED-F5FE-4703-94EF-48F5E12D79E9}" destId="{4223DDC9-62C8-427D-981C-D1565EA0A0F0}" srcOrd="0" destOrd="0" presId="urn:microsoft.com/office/officeart/2005/8/layout/hierarchy2"/>
    <dgm:cxn modelId="{08C9F8CA-A923-4CF0-BF26-07FDBDA33D03}" type="presOf" srcId="{600F6E5C-07E2-476E-A211-1BC5069CDBB9}" destId="{19320783-D03E-4A4A-8009-09C1231B8EC1}" srcOrd="0" destOrd="0" presId="urn:microsoft.com/office/officeart/2005/8/layout/hierarchy2"/>
    <dgm:cxn modelId="{8EC2DCCB-2043-4FCF-91E3-8F5A0AECB916}" type="presOf" srcId="{600F6E5C-07E2-476E-A211-1BC5069CDBB9}" destId="{5CCC1DCD-1002-4552-9DD2-52A5A05CC90D}" srcOrd="1" destOrd="0" presId="urn:microsoft.com/office/officeart/2005/8/layout/hierarchy2"/>
    <dgm:cxn modelId="{8FC517CD-C3CD-4A3C-91F7-68FFAC5034E4}" type="presOf" srcId="{D4C1CB17-1928-4144-BB38-5790A94E77DD}" destId="{10994441-E05D-4553-9D23-73746D4F363F}" srcOrd="1" destOrd="0" presId="urn:microsoft.com/office/officeart/2005/8/layout/hierarchy2"/>
    <dgm:cxn modelId="{CCC6DAD2-549F-4522-B86D-CBBC2EEAA374}" srcId="{B32D0932-EE3A-4A8E-9956-2C44D8CF307D}" destId="{682FAA3C-25AA-428F-AB0A-AE50FC4E1DC3}" srcOrd="0" destOrd="0" parTransId="{D4C1CB17-1928-4144-BB38-5790A94E77DD}" sibTransId="{A603C196-AE4D-4E81-BB6B-4241A5ABF32B}"/>
    <dgm:cxn modelId="{296447DB-1A76-475A-98FB-83573B095F0A}" type="presOf" srcId="{5744712F-328D-4826-ABD7-CF0789A3BEC2}" destId="{5129BE2C-10EA-4EF4-ABB3-16CC13CA204E}" srcOrd="0" destOrd="0" presId="urn:microsoft.com/office/officeart/2005/8/layout/hierarchy2"/>
    <dgm:cxn modelId="{46F9F7E2-AE55-47E7-A18D-591041E7DEF9}" srcId="{BD6C94C4-A99A-4DE3-AF3E-93B7C758F91B}" destId="{C9268B6F-F639-4402-831E-B7DC3AEDEA4D}" srcOrd="1" destOrd="0" parTransId="{91987E80-CFE5-49F2-B583-CD4B9C376A8C}" sibTransId="{9A63EFED-278F-4D66-8101-6B2A190D8E56}"/>
    <dgm:cxn modelId="{F42D63EC-F02E-49B3-99D6-3378ED05D990}" type="presOf" srcId="{C9268B6F-F639-4402-831E-B7DC3AEDEA4D}" destId="{57033777-C42F-45C9-8941-5644B6C3F31C}" srcOrd="0" destOrd="0" presId="urn:microsoft.com/office/officeart/2005/8/layout/hierarchy2"/>
    <dgm:cxn modelId="{EC282EFC-C85F-4C46-8C08-9D16DE3BB495}" type="presOf" srcId="{F37003D3-DDFE-4D51-9D64-02717724A7DC}" destId="{B51D33CD-F412-476D-93C9-4C7DDB9DCFDA}" srcOrd="1" destOrd="0" presId="urn:microsoft.com/office/officeart/2005/8/layout/hierarchy2"/>
    <dgm:cxn modelId="{74C924A4-12B7-49B8-885B-0A29DEB1F690}" type="presParOf" srcId="{4223DDC9-62C8-427D-981C-D1565EA0A0F0}" destId="{02BD1565-9CA3-453F-89C8-6A14D65EB4E3}" srcOrd="0" destOrd="0" presId="urn:microsoft.com/office/officeart/2005/8/layout/hierarchy2"/>
    <dgm:cxn modelId="{8C9CA2DC-3A65-4E83-BFB2-ACE2B6F32447}" type="presParOf" srcId="{02BD1565-9CA3-453F-89C8-6A14D65EB4E3}" destId="{707562B1-2974-447D-BC28-8FDA58BE1080}" srcOrd="0" destOrd="0" presId="urn:microsoft.com/office/officeart/2005/8/layout/hierarchy2"/>
    <dgm:cxn modelId="{D6E0A96A-FC4B-4191-A983-496F43D1F9A6}" type="presParOf" srcId="{02BD1565-9CA3-453F-89C8-6A14D65EB4E3}" destId="{CB0172A5-6822-4254-A318-88379E68A003}" srcOrd="1" destOrd="0" presId="urn:microsoft.com/office/officeart/2005/8/layout/hierarchy2"/>
    <dgm:cxn modelId="{E82EE742-B8D5-4F09-9802-D73D74D96C86}" type="presParOf" srcId="{CB0172A5-6822-4254-A318-88379E68A003}" destId="{5129BE2C-10EA-4EF4-ABB3-16CC13CA204E}" srcOrd="0" destOrd="0" presId="urn:microsoft.com/office/officeart/2005/8/layout/hierarchy2"/>
    <dgm:cxn modelId="{D3283FAB-5BB7-4749-ADA0-38DD50458DF4}" type="presParOf" srcId="{5129BE2C-10EA-4EF4-ABB3-16CC13CA204E}" destId="{98ED9CED-5B1B-4973-A8D2-6EE2F780EC60}" srcOrd="0" destOrd="0" presId="urn:microsoft.com/office/officeart/2005/8/layout/hierarchy2"/>
    <dgm:cxn modelId="{4E2D9A18-1795-483E-9CA7-5603D1C73F8D}" type="presParOf" srcId="{CB0172A5-6822-4254-A318-88379E68A003}" destId="{4FDCE9EF-751A-41F7-9087-0A0F0E523822}" srcOrd="1" destOrd="0" presId="urn:microsoft.com/office/officeart/2005/8/layout/hierarchy2"/>
    <dgm:cxn modelId="{D398E6ED-0664-49F7-9BE3-467CFB8CE618}" type="presParOf" srcId="{4FDCE9EF-751A-41F7-9087-0A0F0E523822}" destId="{E6C8AB9A-CC25-4011-9157-E74574DD2A4C}" srcOrd="0" destOrd="0" presId="urn:microsoft.com/office/officeart/2005/8/layout/hierarchy2"/>
    <dgm:cxn modelId="{2B336062-60EA-4711-A89B-737456D29EFC}" type="presParOf" srcId="{4FDCE9EF-751A-41F7-9087-0A0F0E523822}" destId="{FC54B913-B281-42B3-A411-A4D717F51A2C}" srcOrd="1" destOrd="0" presId="urn:microsoft.com/office/officeart/2005/8/layout/hierarchy2"/>
    <dgm:cxn modelId="{96EB1C8C-3C26-4E05-A5E2-32DCC0E5CA93}" type="presParOf" srcId="{FC54B913-B281-42B3-A411-A4D717F51A2C}" destId="{5890B620-F66F-4B5F-A191-73478F866B62}" srcOrd="0" destOrd="0" presId="urn:microsoft.com/office/officeart/2005/8/layout/hierarchy2"/>
    <dgm:cxn modelId="{693CE090-372B-48A9-AE87-78640EF8F724}" type="presParOf" srcId="{5890B620-F66F-4B5F-A191-73478F866B62}" destId="{10994441-E05D-4553-9D23-73746D4F363F}" srcOrd="0" destOrd="0" presId="urn:microsoft.com/office/officeart/2005/8/layout/hierarchy2"/>
    <dgm:cxn modelId="{F4FD1431-3E33-4B65-AE4B-4BA8EBDE5AAA}" type="presParOf" srcId="{FC54B913-B281-42B3-A411-A4D717F51A2C}" destId="{1BED9735-2EB8-4A5C-98D8-4B61A0A74B53}" srcOrd="1" destOrd="0" presId="urn:microsoft.com/office/officeart/2005/8/layout/hierarchy2"/>
    <dgm:cxn modelId="{E3637FCB-E015-4634-B4ED-C8BE1AEE611C}" type="presParOf" srcId="{1BED9735-2EB8-4A5C-98D8-4B61A0A74B53}" destId="{6B09FF5E-04CF-4B3A-92D4-9321A6EF1F83}" srcOrd="0" destOrd="0" presId="urn:microsoft.com/office/officeart/2005/8/layout/hierarchy2"/>
    <dgm:cxn modelId="{C2E4DC01-2C9F-4D2B-8CD0-E19EA0BDEC2E}" type="presParOf" srcId="{1BED9735-2EB8-4A5C-98D8-4B61A0A74B53}" destId="{CE149C99-E1AC-4358-8270-73219EC545FA}" srcOrd="1" destOrd="0" presId="urn:microsoft.com/office/officeart/2005/8/layout/hierarchy2"/>
    <dgm:cxn modelId="{29B46DC9-D7C0-4B3E-95DD-6F27028B8ED4}" type="presParOf" srcId="{FC54B913-B281-42B3-A411-A4D717F51A2C}" destId="{ACAC201D-90EE-411A-8BA6-4D0467260B93}" srcOrd="2" destOrd="0" presId="urn:microsoft.com/office/officeart/2005/8/layout/hierarchy2"/>
    <dgm:cxn modelId="{4A8F5759-07F9-4679-A37A-EC1DC18F1F6C}" type="presParOf" srcId="{ACAC201D-90EE-411A-8BA6-4D0467260B93}" destId="{04719F9F-ACE4-43F0-AE9A-A1BD97F130FD}" srcOrd="0" destOrd="0" presId="urn:microsoft.com/office/officeart/2005/8/layout/hierarchy2"/>
    <dgm:cxn modelId="{275CF8F9-3FEA-4114-9D3F-C533A051E0EA}" type="presParOf" srcId="{FC54B913-B281-42B3-A411-A4D717F51A2C}" destId="{708E2CCC-5224-480B-9278-8A9E4BD96BE4}" srcOrd="3" destOrd="0" presId="urn:microsoft.com/office/officeart/2005/8/layout/hierarchy2"/>
    <dgm:cxn modelId="{5312F140-D206-4626-B81F-A07C8EF96AD2}" type="presParOf" srcId="{708E2CCC-5224-480B-9278-8A9E4BD96BE4}" destId="{77E59862-CE0F-4323-AB4B-27E0EEA91933}" srcOrd="0" destOrd="0" presId="urn:microsoft.com/office/officeart/2005/8/layout/hierarchy2"/>
    <dgm:cxn modelId="{4BA7352F-56D3-4600-8DBD-2073FC2C0FC7}" type="presParOf" srcId="{708E2CCC-5224-480B-9278-8A9E4BD96BE4}" destId="{AD20FEA2-46ED-46C1-89B7-9D4E7FEF9761}" srcOrd="1" destOrd="0" presId="urn:microsoft.com/office/officeart/2005/8/layout/hierarchy2"/>
    <dgm:cxn modelId="{3B703001-16D9-46B7-99FB-7B021CD4ACCE}" type="presParOf" srcId="{CB0172A5-6822-4254-A318-88379E68A003}" destId="{2C00766A-A2F9-46DD-A23F-6CD03F8F499F}" srcOrd="2" destOrd="0" presId="urn:microsoft.com/office/officeart/2005/8/layout/hierarchy2"/>
    <dgm:cxn modelId="{1ACD23CD-AB45-4DFA-BB58-0F6B77B35A52}" type="presParOf" srcId="{2C00766A-A2F9-46DD-A23F-6CD03F8F499F}" destId="{53DE6268-9B60-443A-9C9A-31E02A4322A1}" srcOrd="0" destOrd="0" presId="urn:microsoft.com/office/officeart/2005/8/layout/hierarchy2"/>
    <dgm:cxn modelId="{1BE778AF-0242-4FA3-A621-94B16B497793}" type="presParOf" srcId="{CB0172A5-6822-4254-A318-88379E68A003}" destId="{B251BD42-814F-4A00-8573-A03C0BDE9718}" srcOrd="3" destOrd="0" presId="urn:microsoft.com/office/officeart/2005/8/layout/hierarchy2"/>
    <dgm:cxn modelId="{3A1DA50C-78BC-43F9-8E51-3035933E6AB5}" type="presParOf" srcId="{B251BD42-814F-4A00-8573-A03C0BDE9718}" destId="{57033777-C42F-45C9-8941-5644B6C3F31C}" srcOrd="0" destOrd="0" presId="urn:microsoft.com/office/officeart/2005/8/layout/hierarchy2"/>
    <dgm:cxn modelId="{5516AA73-5EAF-48E2-B227-BD6AF6DDA6DF}" type="presParOf" srcId="{B251BD42-814F-4A00-8573-A03C0BDE9718}" destId="{719768B0-684E-491A-850B-3C7728AF8175}" srcOrd="1" destOrd="0" presId="urn:microsoft.com/office/officeart/2005/8/layout/hierarchy2"/>
    <dgm:cxn modelId="{9BB0BCAB-5C92-4E3A-B9EE-A90D70DE13FD}" type="presParOf" srcId="{719768B0-684E-491A-850B-3C7728AF8175}" destId="{6900CF81-8807-4F71-AD6B-E03D4CC40722}" srcOrd="0" destOrd="0" presId="urn:microsoft.com/office/officeart/2005/8/layout/hierarchy2"/>
    <dgm:cxn modelId="{EB441B10-F84C-48A9-A144-CB5159170A14}" type="presParOf" srcId="{6900CF81-8807-4F71-AD6B-E03D4CC40722}" destId="{1AEEC19E-9579-4B4A-B05B-44628F890BA7}" srcOrd="0" destOrd="0" presId="urn:microsoft.com/office/officeart/2005/8/layout/hierarchy2"/>
    <dgm:cxn modelId="{3745CADE-F603-45C6-ADAF-35AAB76EC2D7}" type="presParOf" srcId="{719768B0-684E-491A-850B-3C7728AF8175}" destId="{75F5138C-D822-4915-95DB-3A6E6E9D88A6}" srcOrd="1" destOrd="0" presId="urn:microsoft.com/office/officeart/2005/8/layout/hierarchy2"/>
    <dgm:cxn modelId="{65D7E71C-E827-4EB6-A5D1-66BD69C60205}" type="presParOf" srcId="{75F5138C-D822-4915-95DB-3A6E6E9D88A6}" destId="{B23C360A-B92E-4188-B790-A87036B1F90D}" srcOrd="0" destOrd="0" presId="urn:microsoft.com/office/officeart/2005/8/layout/hierarchy2"/>
    <dgm:cxn modelId="{99CD9527-215E-485E-B733-57CC81BBB180}" type="presParOf" srcId="{75F5138C-D822-4915-95DB-3A6E6E9D88A6}" destId="{CC6B0FAA-545C-4D24-963B-205F40097581}" srcOrd="1" destOrd="0" presId="urn:microsoft.com/office/officeart/2005/8/layout/hierarchy2"/>
    <dgm:cxn modelId="{3E3ECE32-4003-47A3-AECD-24E7D4D5845C}" type="presParOf" srcId="{719768B0-684E-491A-850B-3C7728AF8175}" destId="{19320783-D03E-4A4A-8009-09C1231B8EC1}" srcOrd="2" destOrd="0" presId="urn:microsoft.com/office/officeart/2005/8/layout/hierarchy2"/>
    <dgm:cxn modelId="{A3754916-949F-4636-A7D4-B19114A596F5}" type="presParOf" srcId="{19320783-D03E-4A4A-8009-09C1231B8EC1}" destId="{5CCC1DCD-1002-4552-9DD2-52A5A05CC90D}" srcOrd="0" destOrd="0" presId="urn:microsoft.com/office/officeart/2005/8/layout/hierarchy2"/>
    <dgm:cxn modelId="{8D73B29B-723D-4CCC-B534-794E88EB984B}" type="presParOf" srcId="{719768B0-684E-491A-850B-3C7728AF8175}" destId="{601A868F-0AD0-4BFB-ADCF-79AF99FD169C}" srcOrd="3" destOrd="0" presId="urn:microsoft.com/office/officeart/2005/8/layout/hierarchy2"/>
    <dgm:cxn modelId="{177264E0-5602-4A73-9271-03091BDA11F9}" type="presParOf" srcId="{601A868F-0AD0-4BFB-ADCF-79AF99FD169C}" destId="{3C12FDDE-14B8-4E24-9699-F24C88D2BE4B}" srcOrd="0" destOrd="0" presId="urn:microsoft.com/office/officeart/2005/8/layout/hierarchy2"/>
    <dgm:cxn modelId="{F07D5F53-CB8E-412E-BA6B-D3ADA9BF5A70}" type="presParOf" srcId="{601A868F-0AD0-4BFB-ADCF-79AF99FD169C}" destId="{280B1582-B1CF-4EC8-8A38-03E971D4C52A}" srcOrd="1" destOrd="0" presId="urn:microsoft.com/office/officeart/2005/8/layout/hierarchy2"/>
    <dgm:cxn modelId="{EFAFD724-468A-44E1-A405-68049629BC8A}" type="presParOf" srcId="{719768B0-684E-491A-850B-3C7728AF8175}" destId="{52795EAB-8DBA-4788-AD60-8995FA8D1EA9}" srcOrd="4" destOrd="0" presId="urn:microsoft.com/office/officeart/2005/8/layout/hierarchy2"/>
    <dgm:cxn modelId="{47C55716-8A1F-45DC-BDD8-545D4B055B71}" type="presParOf" srcId="{52795EAB-8DBA-4788-AD60-8995FA8D1EA9}" destId="{B51D33CD-F412-476D-93C9-4C7DDB9DCFDA}" srcOrd="0" destOrd="0" presId="urn:microsoft.com/office/officeart/2005/8/layout/hierarchy2"/>
    <dgm:cxn modelId="{1BCE4B03-E66D-4E45-9064-FEE1E9BFA2D4}" type="presParOf" srcId="{719768B0-684E-491A-850B-3C7728AF8175}" destId="{50912BC7-E847-4152-ACDA-714364EC25CB}" srcOrd="5" destOrd="0" presId="urn:microsoft.com/office/officeart/2005/8/layout/hierarchy2"/>
    <dgm:cxn modelId="{A5613A6D-AAED-4D29-9499-76D8725AEA05}" type="presParOf" srcId="{50912BC7-E847-4152-ACDA-714364EC25CB}" destId="{F47528F5-658F-41AB-9962-E007B09CD482}" srcOrd="0" destOrd="0" presId="urn:microsoft.com/office/officeart/2005/8/layout/hierarchy2"/>
    <dgm:cxn modelId="{D5DE3C6A-DED6-4B7B-8A0A-F98DBF90D39E}" type="presParOf" srcId="{50912BC7-E847-4152-ACDA-714364EC25CB}" destId="{AFF09222-97EF-4425-8BFA-3FE37E329E32}" srcOrd="1" destOrd="0" presId="urn:microsoft.com/office/officeart/2005/8/layout/hierarchy2"/>
  </dgm:cxnLst>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AFD9F-C8A6-4148-AF32-5973DB778FE2}">
      <dsp:nvSpPr>
        <dsp:cNvPr id="0" name=""/>
        <dsp:cNvSpPr/>
      </dsp:nvSpPr>
      <dsp:spPr>
        <a:xfrm>
          <a:off x="1899888" y="2884550"/>
          <a:ext cx="2258572" cy="27432"/>
        </a:xfrm>
        <a:prstGeom prst="rightArrow">
          <a:avLst/>
        </a:prstGeom>
        <a:solidFill>
          <a:schemeClr val="tx1"/>
        </a:solid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BA468B8A-5D49-413E-9566-DA25537CA6E6}">
      <dsp:nvSpPr>
        <dsp:cNvPr id="0" name=""/>
        <dsp:cNvSpPr/>
      </dsp:nvSpPr>
      <dsp:spPr>
        <a:xfrm>
          <a:off x="2171491" y="1850643"/>
          <a:ext cx="1554480" cy="27432"/>
        </a:xfrm>
        <a:prstGeom prst="rightArrow">
          <a:avLst/>
        </a:prstGeom>
        <a:solidFill>
          <a:schemeClr val="tx1"/>
        </a:solid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F95B14A4-0401-4FB4-9FC3-F111E6EE314F}">
      <dsp:nvSpPr>
        <dsp:cNvPr id="0" name=""/>
        <dsp:cNvSpPr/>
      </dsp:nvSpPr>
      <dsp:spPr>
        <a:xfrm flipV="1">
          <a:off x="1921197" y="816737"/>
          <a:ext cx="2256644" cy="27432"/>
        </a:xfrm>
        <a:prstGeom prst="rightArrow">
          <a:avLst/>
        </a:prstGeom>
        <a:solidFill>
          <a:schemeClr val="tx1"/>
        </a:solid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06524D04-9FEB-4A7F-BD48-78C0C70EA0FA}">
      <dsp:nvSpPr>
        <dsp:cNvPr id="0" name=""/>
        <dsp:cNvSpPr/>
      </dsp:nvSpPr>
      <dsp:spPr>
        <a:xfrm>
          <a:off x="718388" y="858516"/>
          <a:ext cx="1920230" cy="2011687"/>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8E6E27-249B-4654-8A57-DA94EC25622A}">
      <dsp:nvSpPr>
        <dsp:cNvPr id="0" name=""/>
        <dsp:cNvSpPr/>
      </dsp:nvSpPr>
      <dsp:spPr>
        <a:xfrm>
          <a:off x="733217" y="1955934"/>
          <a:ext cx="1890572" cy="9748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733217" y="1955934"/>
        <a:ext cx="1890572" cy="974826"/>
      </dsp:txXfrm>
    </dsp:sp>
    <dsp:sp modelId="{E2E2BDC5-41D7-4A1F-AAE1-C539E1B9DD3C}">
      <dsp:nvSpPr>
        <dsp:cNvPr id="0" name=""/>
        <dsp:cNvSpPr/>
      </dsp:nvSpPr>
      <dsp:spPr>
        <a:xfrm>
          <a:off x="4201236" y="387350"/>
          <a:ext cx="886205" cy="886205"/>
        </a:xfrm>
        <a:prstGeom prst="ellipse">
          <a:avLst/>
        </a:prstGeom>
        <a:blipFill rotWithShape="1">
          <a:blip xmlns:r="http://schemas.openxmlformats.org/officeDocument/2006/relationships" r:embed="rId2"/>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46D7B8-01BB-41C0-9109-6CD3CA91FE94}">
      <dsp:nvSpPr>
        <dsp:cNvPr id="0" name=""/>
        <dsp:cNvSpPr/>
      </dsp:nvSpPr>
      <dsp:spPr>
        <a:xfrm>
          <a:off x="5087441" y="387350"/>
          <a:ext cx="102209" cy="8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5087441" y="387350"/>
        <a:ext cx="102209" cy="886205"/>
      </dsp:txXfrm>
    </dsp:sp>
    <dsp:sp modelId="{B7857E8F-ABED-417C-9AE1-598571600322}">
      <dsp:nvSpPr>
        <dsp:cNvPr id="0" name=""/>
        <dsp:cNvSpPr/>
      </dsp:nvSpPr>
      <dsp:spPr>
        <a:xfrm>
          <a:off x="3775857" y="1421257"/>
          <a:ext cx="886205" cy="886205"/>
        </a:xfrm>
        <a:prstGeom prst="ellipse">
          <a:avLst/>
        </a:prstGeom>
        <a:blipFill rotWithShape="1">
          <a:blip xmlns:r="http://schemas.openxmlformats.org/officeDocument/2006/relationships" r:embed="rId3"/>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A09759-F4BC-4F17-91B2-74624AA2613E}">
      <dsp:nvSpPr>
        <dsp:cNvPr id="0" name=""/>
        <dsp:cNvSpPr/>
      </dsp:nvSpPr>
      <dsp:spPr>
        <a:xfrm>
          <a:off x="4662063" y="1421257"/>
          <a:ext cx="144746" cy="8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4662063" y="1421257"/>
        <a:ext cx="144746" cy="886205"/>
      </dsp:txXfrm>
    </dsp:sp>
    <dsp:sp modelId="{03E84308-5166-49DF-B900-0ECAAE7DE400}">
      <dsp:nvSpPr>
        <dsp:cNvPr id="0" name=""/>
        <dsp:cNvSpPr/>
      </dsp:nvSpPr>
      <dsp:spPr>
        <a:xfrm>
          <a:off x="4201236" y="2455163"/>
          <a:ext cx="886205" cy="886205"/>
        </a:xfrm>
        <a:prstGeom prst="ellipse">
          <a:avLst/>
        </a:prstGeom>
        <a:blipFill rotWithShape="1">
          <a:blip xmlns:r="http://schemas.openxmlformats.org/officeDocument/2006/relationships" r:embed="rId4"/>
          <a:srcRect/>
          <a:stretch>
            <a:fillRect l="-29000" r="-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D4D16A-85A6-4DA9-A41F-1CF755D5F1A7}">
      <dsp:nvSpPr>
        <dsp:cNvPr id="0" name=""/>
        <dsp:cNvSpPr/>
      </dsp:nvSpPr>
      <dsp:spPr>
        <a:xfrm>
          <a:off x="5087441" y="2455163"/>
          <a:ext cx="102209" cy="886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marL="0" lvl="0" indent="0" algn="l" defTabSz="222250">
            <a:lnSpc>
              <a:spcPct val="90000"/>
            </a:lnSpc>
            <a:spcBef>
              <a:spcPct val="0"/>
            </a:spcBef>
            <a:spcAft>
              <a:spcPct val="35000"/>
            </a:spcAft>
            <a:buNone/>
          </a:pPr>
          <a:endParaRPr lang="en-US" sz="500" kern="1200"/>
        </a:p>
      </dsp:txBody>
      <dsp:txXfrm>
        <a:off x="5087441" y="2455163"/>
        <a:ext cx="102209" cy="8862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325B2-6D01-4F15-AC75-505F892F56EC}">
      <dsp:nvSpPr>
        <dsp:cNvPr id="0" name=""/>
        <dsp:cNvSpPr/>
      </dsp:nvSpPr>
      <dsp:spPr>
        <a:xfrm>
          <a:off x="1583563" y="0"/>
          <a:ext cx="4846310" cy="4917017"/>
        </a:xfrm>
        <a:prstGeom prst="ellipse">
          <a:avLst/>
        </a:prstGeom>
        <a:solidFill>
          <a:schemeClr val="bg1"/>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endParaRPr lang="en-US" sz="1100" kern="1200" dirty="0">
            <a:solidFill>
              <a:schemeClr val="tx1"/>
            </a:solidFill>
          </a:endParaRPr>
        </a:p>
      </dsp:txBody>
      <dsp:txXfrm>
        <a:off x="3329203" y="245850"/>
        <a:ext cx="1355028" cy="737552"/>
      </dsp:txXfrm>
    </dsp:sp>
    <dsp:sp modelId="{DF5AE608-21EF-4CFA-AEE9-E34FBF7FF4EC}">
      <dsp:nvSpPr>
        <dsp:cNvPr id="0" name=""/>
        <dsp:cNvSpPr/>
      </dsp:nvSpPr>
      <dsp:spPr>
        <a:xfrm>
          <a:off x="1897416" y="983403"/>
          <a:ext cx="3933613" cy="3933613"/>
        </a:xfrm>
        <a:prstGeom prst="ellipse">
          <a:avLst/>
        </a:prstGeom>
        <a:solidFill>
          <a:schemeClr val="bg1"/>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b="1" kern="1200" dirty="0">
            <a:solidFill>
              <a:schemeClr val="bg1"/>
            </a:solidFill>
          </a:endParaRPr>
        </a:p>
      </dsp:txBody>
      <dsp:txXfrm>
        <a:off x="3176824" y="1219420"/>
        <a:ext cx="1374797" cy="708050"/>
      </dsp:txXfrm>
    </dsp:sp>
    <dsp:sp modelId="{622D3516-603C-46A4-B11C-14CDBE20F774}">
      <dsp:nvSpPr>
        <dsp:cNvPr id="0" name=""/>
        <dsp:cNvSpPr/>
      </dsp:nvSpPr>
      <dsp:spPr>
        <a:xfrm>
          <a:off x="2389117" y="1966806"/>
          <a:ext cx="2950210" cy="2950210"/>
        </a:xfrm>
        <a:prstGeom prst="ellipse">
          <a:avLst/>
        </a:prstGeom>
        <a:solidFill>
          <a:schemeClr val="bg1"/>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solidFill>
              <a:schemeClr val="tx1"/>
            </a:solidFill>
          </a:endParaRPr>
        </a:p>
      </dsp:txBody>
      <dsp:txXfrm>
        <a:off x="3176824" y="2188072"/>
        <a:ext cx="1374797" cy="663797"/>
      </dsp:txXfrm>
    </dsp:sp>
    <dsp:sp modelId="{791759E9-14AA-4398-9FE9-80BD97D685ED}">
      <dsp:nvSpPr>
        <dsp:cNvPr id="0" name=""/>
        <dsp:cNvSpPr/>
      </dsp:nvSpPr>
      <dsp:spPr>
        <a:xfrm>
          <a:off x="2910842" y="2950210"/>
          <a:ext cx="1906760" cy="1966806"/>
        </a:xfrm>
        <a:prstGeom prst="ellipse">
          <a:avLst/>
        </a:prstGeom>
        <a:solidFill>
          <a:schemeClr val="bg1"/>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solidFill>
              <a:schemeClr val="tx1"/>
            </a:solidFill>
          </a:endParaRPr>
        </a:p>
      </dsp:txBody>
      <dsp:txXfrm>
        <a:off x="3190081" y="3441911"/>
        <a:ext cx="1348283" cy="9834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325B2-6D01-4F15-AC75-505F892F56EC}">
      <dsp:nvSpPr>
        <dsp:cNvPr id="0" name=""/>
        <dsp:cNvSpPr/>
      </dsp:nvSpPr>
      <dsp:spPr>
        <a:xfrm>
          <a:off x="1583563" y="0"/>
          <a:ext cx="4846310" cy="4917017"/>
        </a:xfrm>
        <a:prstGeom prst="ellipse">
          <a:avLst/>
        </a:prstGeom>
        <a:solidFill>
          <a:schemeClr val="bg1"/>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endParaRPr lang="en-US" sz="1100" kern="1200" dirty="0">
            <a:solidFill>
              <a:schemeClr val="tx1"/>
            </a:solidFill>
          </a:endParaRPr>
        </a:p>
      </dsp:txBody>
      <dsp:txXfrm>
        <a:off x="3329203" y="245850"/>
        <a:ext cx="1355028" cy="737552"/>
      </dsp:txXfrm>
    </dsp:sp>
    <dsp:sp modelId="{DF5AE608-21EF-4CFA-AEE9-E34FBF7FF4EC}">
      <dsp:nvSpPr>
        <dsp:cNvPr id="0" name=""/>
        <dsp:cNvSpPr/>
      </dsp:nvSpPr>
      <dsp:spPr>
        <a:xfrm>
          <a:off x="1897416" y="983403"/>
          <a:ext cx="3933613" cy="3933613"/>
        </a:xfrm>
        <a:prstGeom prst="ellipse">
          <a:avLst/>
        </a:prstGeom>
        <a:solidFill>
          <a:srgbClr val="7030A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b="1" kern="1200" dirty="0">
            <a:solidFill>
              <a:schemeClr val="bg1"/>
            </a:solidFill>
          </a:endParaRPr>
        </a:p>
      </dsp:txBody>
      <dsp:txXfrm>
        <a:off x="3176824" y="1219420"/>
        <a:ext cx="1374797" cy="708050"/>
      </dsp:txXfrm>
    </dsp:sp>
    <dsp:sp modelId="{622D3516-603C-46A4-B11C-14CDBE20F774}">
      <dsp:nvSpPr>
        <dsp:cNvPr id="0" name=""/>
        <dsp:cNvSpPr/>
      </dsp:nvSpPr>
      <dsp:spPr>
        <a:xfrm>
          <a:off x="2389117" y="1966806"/>
          <a:ext cx="2950210" cy="2950210"/>
        </a:xfrm>
        <a:prstGeom prst="ellipse">
          <a:avLst/>
        </a:prstGeom>
        <a:solidFill>
          <a:schemeClr val="bg1"/>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solidFill>
              <a:schemeClr val="tx1"/>
            </a:solidFill>
          </a:endParaRPr>
        </a:p>
      </dsp:txBody>
      <dsp:txXfrm>
        <a:off x="3176824" y="2188072"/>
        <a:ext cx="1374797" cy="663797"/>
      </dsp:txXfrm>
    </dsp:sp>
    <dsp:sp modelId="{791759E9-14AA-4398-9FE9-80BD97D685ED}">
      <dsp:nvSpPr>
        <dsp:cNvPr id="0" name=""/>
        <dsp:cNvSpPr/>
      </dsp:nvSpPr>
      <dsp:spPr>
        <a:xfrm>
          <a:off x="2910842" y="2950210"/>
          <a:ext cx="1906760" cy="1966806"/>
        </a:xfrm>
        <a:prstGeom prst="ellipse">
          <a:avLst/>
        </a:prstGeom>
        <a:solidFill>
          <a:schemeClr val="bg1"/>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solidFill>
              <a:schemeClr val="tx1"/>
            </a:solidFill>
          </a:endParaRPr>
        </a:p>
      </dsp:txBody>
      <dsp:txXfrm>
        <a:off x="3190081" y="3441911"/>
        <a:ext cx="1348283" cy="9834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7562B1-2974-447D-BC28-8FDA58BE1080}">
      <dsp:nvSpPr>
        <dsp:cNvPr id="0" name=""/>
        <dsp:cNvSpPr/>
      </dsp:nvSpPr>
      <dsp:spPr>
        <a:xfrm>
          <a:off x="15371" y="2378701"/>
          <a:ext cx="2316538" cy="755399"/>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bg1">
              <a:lumMod val="95000"/>
            </a:schemeClr>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150000"/>
            </a:lnSpc>
            <a:spcBef>
              <a:spcPct val="0"/>
            </a:spcBef>
            <a:spcAft>
              <a:spcPct val="35000"/>
            </a:spcAft>
            <a:buNone/>
          </a:pPr>
          <a:r>
            <a:rPr lang="en-US" sz="1800" b="1" kern="1200" dirty="0">
              <a:solidFill>
                <a:schemeClr val="tx1"/>
              </a:solidFill>
              <a:latin typeface="+mn-lt"/>
              <a:cs typeface="Calibri" panose="020F0502020204030204" pitchFamily="34" charset="0"/>
            </a:rPr>
            <a:t>M</a:t>
          </a:r>
          <a:r>
            <a:rPr lang="en-US" sz="1800" b="1" i="0" kern="1200" dirty="0">
              <a:solidFill>
                <a:schemeClr val="tx1"/>
              </a:solidFill>
              <a:effectLst/>
              <a:latin typeface="+mn-lt"/>
              <a:cs typeface="Calibri" panose="020F0502020204030204" pitchFamily="34" charset="0"/>
            </a:rPr>
            <a:t>odeling algorithms</a:t>
          </a:r>
          <a:endParaRPr lang="en-US" sz="1800" b="1" kern="1200" dirty="0">
            <a:solidFill>
              <a:schemeClr val="tx1"/>
            </a:solidFill>
            <a:latin typeface="+mn-lt"/>
          </a:endParaRPr>
        </a:p>
      </dsp:txBody>
      <dsp:txXfrm>
        <a:off x="52247" y="2415577"/>
        <a:ext cx="2242786" cy="681647"/>
      </dsp:txXfrm>
    </dsp:sp>
    <dsp:sp modelId="{5129BE2C-10EA-4EF4-ABB3-16CC13CA204E}">
      <dsp:nvSpPr>
        <dsp:cNvPr id="0" name=""/>
        <dsp:cNvSpPr/>
      </dsp:nvSpPr>
      <dsp:spPr>
        <a:xfrm rot="18002149">
          <a:off x="2030404" y="2222143"/>
          <a:ext cx="1207332" cy="23312"/>
        </a:xfrm>
        <a:custGeom>
          <a:avLst/>
          <a:gdLst/>
          <a:ahLst/>
          <a:cxnLst/>
          <a:rect l="0" t="0" r="0" b="0"/>
          <a:pathLst>
            <a:path>
              <a:moveTo>
                <a:pt x="0" y="11656"/>
              </a:moveTo>
              <a:lnTo>
                <a:pt x="1207332" y="11656"/>
              </a:lnTo>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800100">
            <a:lnSpc>
              <a:spcPct val="150000"/>
            </a:lnSpc>
            <a:spcBef>
              <a:spcPct val="0"/>
            </a:spcBef>
            <a:spcAft>
              <a:spcPct val="35000"/>
            </a:spcAft>
            <a:buNone/>
          </a:pPr>
          <a:endParaRPr lang="en-US" sz="1800" b="1" kern="1200">
            <a:solidFill>
              <a:schemeClr val="tx1"/>
            </a:solidFill>
            <a:latin typeface="+mn-lt"/>
          </a:endParaRPr>
        </a:p>
      </dsp:txBody>
      <dsp:txXfrm>
        <a:off x="2603887" y="2203616"/>
        <a:ext cx="60366" cy="60366"/>
      </dsp:txXfrm>
    </dsp:sp>
    <dsp:sp modelId="{E6C8AB9A-CC25-4011-9157-E74574DD2A4C}">
      <dsp:nvSpPr>
        <dsp:cNvPr id="0" name=""/>
        <dsp:cNvSpPr/>
      </dsp:nvSpPr>
      <dsp:spPr>
        <a:xfrm>
          <a:off x="2936230" y="1333498"/>
          <a:ext cx="2281699" cy="755399"/>
        </a:xfrm>
        <a:prstGeom prst="roundRect">
          <a:avLst/>
        </a:prstGeom>
        <a:solidFill>
          <a:schemeClr val="bg1">
            <a:lumMod val="85000"/>
          </a:schemeClr>
        </a:solidFill>
        <a:ln w="6350" cap="flat" cmpd="sng" algn="ctr">
          <a:solidFill>
            <a:schemeClr val="bg1">
              <a:lumMod val="95000"/>
            </a:schemeClr>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150000"/>
            </a:lnSpc>
            <a:spcBef>
              <a:spcPct val="0"/>
            </a:spcBef>
            <a:spcAft>
              <a:spcPct val="35000"/>
            </a:spcAft>
            <a:buNone/>
          </a:pPr>
          <a:r>
            <a:rPr lang="fr-FR" sz="1800" b="1" kern="1200" dirty="0" err="1">
              <a:solidFill>
                <a:schemeClr val="tx1"/>
              </a:solidFill>
              <a:latin typeface="+mn-lt"/>
              <a:cs typeface="Calibri" panose="020F0502020204030204" pitchFamily="34" charset="0"/>
            </a:rPr>
            <a:t>T</a:t>
          </a:r>
          <a:r>
            <a:rPr lang="fr-FR" sz="1800" b="1" i="0" kern="1200" dirty="0" err="1">
              <a:solidFill>
                <a:schemeClr val="tx1"/>
              </a:solidFill>
              <a:effectLst/>
              <a:latin typeface="+mn-lt"/>
              <a:cs typeface="Calibri" panose="020F0502020204030204" pitchFamily="34" charset="0"/>
            </a:rPr>
            <a:t>raditional</a:t>
          </a:r>
          <a:r>
            <a:rPr lang="fr-FR" sz="1800" b="1" i="0" kern="1200" dirty="0">
              <a:solidFill>
                <a:schemeClr val="tx1"/>
              </a:solidFill>
              <a:effectLst/>
              <a:latin typeface="+mn-lt"/>
              <a:cs typeface="Calibri" panose="020F0502020204030204" pitchFamily="34" charset="0"/>
            </a:rPr>
            <a:t> </a:t>
          </a:r>
          <a:r>
            <a:rPr lang="fr-FR" sz="1800" b="1" i="0" kern="1200" dirty="0" err="1">
              <a:solidFill>
                <a:schemeClr val="tx1"/>
              </a:solidFill>
              <a:effectLst/>
              <a:latin typeface="+mn-lt"/>
              <a:cs typeface="Calibri" panose="020F0502020204030204" pitchFamily="34" charset="0"/>
            </a:rPr>
            <a:t>regression</a:t>
          </a:r>
          <a:r>
            <a:rPr lang="fr-FR" sz="1800" b="1" i="0" kern="1200" dirty="0">
              <a:solidFill>
                <a:schemeClr val="tx1"/>
              </a:solidFill>
              <a:effectLst/>
              <a:latin typeface="+mn-lt"/>
              <a:cs typeface="Calibri" panose="020F0502020204030204" pitchFamily="34" charset="0"/>
            </a:rPr>
            <a:t> </a:t>
          </a:r>
          <a:r>
            <a:rPr lang="fr-FR" sz="1800" b="1" i="0" kern="1200" dirty="0" err="1">
              <a:solidFill>
                <a:schemeClr val="tx1"/>
              </a:solidFill>
              <a:effectLst/>
              <a:latin typeface="+mn-lt"/>
              <a:cs typeface="Calibri" panose="020F0502020204030204" pitchFamily="34" charset="0"/>
            </a:rPr>
            <a:t>algorithms</a:t>
          </a:r>
          <a:r>
            <a:rPr lang="fr-FR" sz="1800" b="1" kern="1200" dirty="0">
              <a:solidFill>
                <a:schemeClr val="tx1"/>
              </a:solidFill>
              <a:latin typeface="+mn-lt"/>
              <a:cs typeface="Calibri" panose="020F0502020204030204" pitchFamily="34" charset="0"/>
            </a:rPr>
            <a:t> </a:t>
          </a:r>
          <a:endParaRPr lang="en-US" sz="1800" b="1" kern="1200" dirty="0">
            <a:solidFill>
              <a:schemeClr val="tx1"/>
            </a:solidFill>
            <a:latin typeface="+mn-lt"/>
          </a:endParaRPr>
        </a:p>
      </dsp:txBody>
      <dsp:txXfrm>
        <a:off x="2973106" y="1370374"/>
        <a:ext cx="2207947" cy="681647"/>
      </dsp:txXfrm>
    </dsp:sp>
    <dsp:sp modelId="{5890B620-F66F-4B5F-A191-73478F866B62}">
      <dsp:nvSpPr>
        <dsp:cNvPr id="0" name=""/>
        <dsp:cNvSpPr/>
      </dsp:nvSpPr>
      <dsp:spPr>
        <a:xfrm rot="19926514">
          <a:off x="5178216" y="1539614"/>
          <a:ext cx="683746" cy="23312"/>
        </a:xfrm>
        <a:custGeom>
          <a:avLst/>
          <a:gdLst/>
          <a:ahLst/>
          <a:cxnLst/>
          <a:rect l="0" t="0" r="0" b="0"/>
          <a:pathLst>
            <a:path>
              <a:moveTo>
                <a:pt x="0" y="11656"/>
              </a:moveTo>
              <a:lnTo>
                <a:pt x="683746" y="11656"/>
              </a:lnTo>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800100">
            <a:lnSpc>
              <a:spcPct val="150000"/>
            </a:lnSpc>
            <a:spcBef>
              <a:spcPct val="0"/>
            </a:spcBef>
            <a:spcAft>
              <a:spcPct val="35000"/>
            </a:spcAft>
            <a:buNone/>
          </a:pPr>
          <a:endParaRPr lang="en-US" sz="1800" b="1" kern="1200">
            <a:solidFill>
              <a:schemeClr val="tx1"/>
            </a:solidFill>
            <a:latin typeface="+mn-lt"/>
          </a:endParaRPr>
        </a:p>
      </dsp:txBody>
      <dsp:txXfrm>
        <a:off x="5502996" y="1534177"/>
        <a:ext cx="34187" cy="34187"/>
      </dsp:txXfrm>
    </dsp:sp>
    <dsp:sp modelId="{6B09FF5E-04CF-4B3A-92D4-9321A6EF1F83}">
      <dsp:nvSpPr>
        <dsp:cNvPr id="0" name=""/>
        <dsp:cNvSpPr/>
      </dsp:nvSpPr>
      <dsp:spPr>
        <a:xfrm>
          <a:off x="5822249" y="1128143"/>
          <a:ext cx="5297738" cy="526400"/>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150000"/>
            </a:lnSpc>
            <a:spcBef>
              <a:spcPct val="0"/>
            </a:spcBef>
            <a:spcAft>
              <a:spcPct val="35000"/>
            </a:spcAft>
            <a:buNone/>
          </a:pPr>
          <a:r>
            <a:rPr lang="fr-FR" sz="1800" b="1" kern="1200" dirty="0" err="1">
              <a:solidFill>
                <a:srgbClr val="002060"/>
              </a:solidFill>
              <a:latin typeface="+mn-lt"/>
              <a:cs typeface="Calibri" panose="020F0502020204030204" pitchFamily="34" charset="0"/>
            </a:rPr>
            <a:t>Generalized</a:t>
          </a:r>
          <a:r>
            <a:rPr lang="fr-FR" sz="1800" b="1" kern="1200" dirty="0">
              <a:solidFill>
                <a:srgbClr val="002060"/>
              </a:solidFill>
              <a:latin typeface="+mn-lt"/>
              <a:cs typeface="Calibri" panose="020F0502020204030204" pitchFamily="34" charset="0"/>
            </a:rPr>
            <a:t> </a:t>
          </a:r>
          <a:r>
            <a:rPr lang="fr-FR" sz="1800" b="1" kern="1200" dirty="0" err="1">
              <a:solidFill>
                <a:srgbClr val="002060"/>
              </a:solidFill>
              <a:latin typeface="+mn-lt"/>
              <a:cs typeface="Calibri" panose="020F0502020204030204" pitchFamily="34" charset="0"/>
            </a:rPr>
            <a:t>Linear</a:t>
          </a:r>
          <a:r>
            <a:rPr lang="fr-FR" sz="1800" b="1" kern="1200" dirty="0">
              <a:solidFill>
                <a:srgbClr val="002060"/>
              </a:solidFill>
              <a:latin typeface="+mn-lt"/>
              <a:cs typeface="Calibri" panose="020F0502020204030204" pitchFamily="34" charset="0"/>
            </a:rPr>
            <a:t> </a:t>
          </a:r>
          <a:r>
            <a:rPr lang="fr-FR" sz="1800" b="1" kern="1200" dirty="0" err="1">
              <a:solidFill>
                <a:srgbClr val="002060"/>
              </a:solidFill>
              <a:latin typeface="+mn-lt"/>
              <a:cs typeface="Calibri" panose="020F0502020204030204" pitchFamily="34" charset="0"/>
            </a:rPr>
            <a:t>Models</a:t>
          </a:r>
          <a:r>
            <a:rPr lang="fr-FR" sz="1800" b="1" kern="1200" dirty="0">
              <a:solidFill>
                <a:srgbClr val="002060"/>
              </a:solidFill>
              <a:latin typeface="+mn-lt"/>
              <a:cs typeface="Calibri" panose="020F0502020204030204" pitchFamily="34" charset="0"/>
            </a:rPr>
            <a:t> </a:t>
          </a:r>
          <a:r>
            <a:rPr lang="fr-FR" sz="1100" b="1" kern="1200" dirty="0">
              <a:solidFill>
                <a:srgbClr val="002060"/>
              </a:solidFill>
              <a:latin typeface="+mn-lt"/>
              <a:cs typeface="Calibri" panose="020F0502020204030204" pitchFamily="34" charset="0"/>
            </a:rPr>
            <a:t>(</a:t>
          </a:r>
          <a:r>
            <a:rPr lang="fr-FR" sz="1100" b="1" kern="1200" dirty="0" err="1">
              <a:solidFill>
                <a:srgbClr val="002060"/>
              </a:solidFill>
              <a:effectLst/>
              <a:latin typeface="+mn-lt"/>
              <a:ea typeface="Calibri" panose="020F0502020204030204" pitchFamily="34" charset="0"/>
            </a:rPr>
            <a:t>Rutgers</a:t>
          </a:r>
          <a:r>
            <a:rPr lang="fr-FR" sz="1100" b="1" kern="1200" dirty="0">
              <a:solidFill>
                <a:srgbClr val="002060"/>
              </a:solidFill>
              <a:effectLst/>
              <a:latin typeface="+mn-lt"/>
              <a:ea typeface="Calibri" panose="020F0502020204030204" pitchFamily="34" charset="0"/>
            </a:rPr>
            <a:t> et al., 2016)</a:t>
          </a:r>
          <a:endParaRPr lang="en-US" sz="1800" b="1" kern="1200" dirty="0">
            <a:solidFill>
              <a:srgbClr val="002060"/>
            </a:solidFill>
            <a:latin typeface="+mn-lt"/>
          </a:endParaRPr>
        </a:p>
      </dsp:txBody>
      <dsp:txXfrm>
        <a:off x="5837667" y="1143561"/>
        <a:ext cx="5266902" cy="495564"/>
      </dsp:txXfrm>
    </dsp:sp>
    <dsp:sp modelId="{ACAC201D-90EE-411A-8BA6-4D0467260B93}">
      <dsp:nvSpPr>
        <dsp:cNvPr id="0" name=""/>
        <dsp:cNvSpPr/>
      </dsp:nvSpPr>
      <dsp:spPr>
        <a:xfrm rot="1673486">
          <a:off x="5178216" y="1859469"/>
          <a:ext cx="683746" cy="23312"/>
        </a:xfrm>
        <a:custGeom>
          <a:avLst/>
          <a:gdLst/>
          <a:ahLst/>
          <a:cxnLst/>
          <a:rect l="0" t="0" r="0" b="0"/>
          <a:pathLst>
            <a:path>
              <a:moveTo>
                <a:pt x="0" y="11656"/>
              </a:moveTo>
              <a:lnTo>
                <a:pt x="683746" y="11656"/>
              </a:lnTo>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800100">
            <a:lnSpc>
              <a:spcPct val="150000"/>
            </a:lnSpc>
            <a:spcBef>
              <a:spcPct val="0"/>
            </a:spcBef>
            <a:spcAft>
              <a:spcPct val="35000"/>
            </a:spcAft>
            <a:buNone/>
          </a:pPr>
          <a:endParaRPr lang="en-US" sz="1800" b="1" kern="1200">
            <a:solidFill>
              <a:schemeClr val="tx1"/>
            </a:solidFill>
            <a:latin typeface="+mn-lt"/>
          </a:endParaRPr>
        </a:p>
      </dsp:txBody>
      <dsp:txXfrm>
        <a:off x="5502996" y="1854032"/>
        <a:ext cx="34187" cy="34187"/>
      </dsp:txXfrm>
    </dsp:sp>
    <dsp:sp modelId="{77E59862-CE0F-4323-AB4B-27E0EEA91933}">
      <dsp:nvSpPr>
        <dsp:cNvPr id="0" name=""/>
        <dsp:cNvSpPr/>
      </dsp:nvSpPr>
      <dsp:spPr>
        <a:xfrm>
          <a:off x="5822249" y="1767853"/>
          <a:ext cx="5297738" cy="526400"/>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150000"/>
            </a:lnSpc>
            <a:spcBef>
              <a:spcPct val="0"/>
            </a:spcBef>
            <a:spcAft>
              <a:spcPct val="35000"/>
            </a:spcAft>
            <a:buNone/>
          </a:pPr>
          <a:r>
            <a:rPr lang="fr-FR" sz="1800" b="1" kern="1200" dirty="0" err="1">
              <a:solidFill>
                <a:srgbClr val="002060"/>
              </a:solidFill>
              <a:latin typeface="+mn-lt"/>
              <a:cs typeface="Calibri" panose="020F0502020204030204" pitchFamily="34" charset="0"/>
            </a:rPr>
            <a:t>Generalized</a:t>
          </a:r>
          <a:r>
            <a:rPr lang="fr-FR" sz="1800" b="1" kern="1200" dirty="0">
              <a:solidFill>
                <a:srgbClr val="002060"/>
              </a:solidFill>
              <a:latin typeface="+mn-lt"/>
              <a:cs typeface="Calibri" panose="020F0502020204030204" pitchFamily="34" charset="0"/>
            </a:rPr>
            <a:t> Additive </a:t>
          </a:r>
          <a:r>
            <a:rPr lang="fr-FR" sz="1800" b="1" kern="1200" dirty="0" err="1">
              <a:solidFill>
                <a:srgbClr val="002060"/>
              </a:solidFill>
              <a:latin typeface="+mn-lt"/>
              <a:cs typeface="Calibri" panose="020F0502020204030204" pitchFamily="34" charset="0"/>
            </a:rPr>
            <a:t>Models</a:t>
          </a:r>
          <a:r>
            <a:rPr lang="fr-FR" sz="1800" b="1" kern="1200" dirty="0">
              <a:solidFill>
                <a:srgbClr val="002060"/>
              </a:solidFill>
              <a:latin typeface="+mn-lt"/>
              <a:cs typeface="Calibri" panose="020F0502020204030204" pitchFamily="34" charset="0"/>
            </a:rPr>
            <a:t> </a:t>
          </a:r>
          <a:r>
            <a:rPr lang="fr-FR" sz="1100" b="1" kern="1200" dirty="0">
              <a:solidFill>
                <a:srgbClr val="002060"/>
              </a:solidFill>
              <a:latin typeface="+mn-lt"/>
              <a:cs typeface="Calibri" panose="020F0502020204030204" pitchFamily="34" charset="0"/>
            </a:rPr>
            <a:t>(</a:t>
          </a:r>
          <a:r>
            <a:rPr lang="fr-FR" sz="1100" b="1" kern="1200" dirty="0" err="1">
              <a:solidFill>
                <a:srgbClr val="002060"/>
              </a:solidFill>
              <a:latin typeface="+mn-lt"/>
              <a:cs typeface="Calibri" panose="020F0502020204030204" pitchFamily="34" charset="0"/>
            </a:rPr>
            <a:t>Salako</a:t>
          </a:r>
          <a:r>
            <a:rPr lang="fr-FR" sz="1100" b="1" kern="1200" dirty="0">
              <a:solidFill>
                <a:srgbClr val="002060"/>
              </a:solidFill>
              <a:latin typeface="+mn-lt"/>
              <a:cs typeface="Calibri" panose="020F0502020204030204" pitchFamily="34" charset="0"/>
            </a:rPr>
            <a:t> et al., 2023)</a:t>
          </a:r>
          <a:endParaRPr lang="en-US" sz="1800" b="1" kern="1200" dirty="0">
            <a:solidFill>
              <a:srgbClr val="002060"/>
            </a:solidFill>
            <a:latin typeface="+mn-lt"/>
          </a:endParaRPr>
        </a:p>
      </dsp:txBody>
      <dsp:txXfrm>
        <a:off x="5837667" y="1783271"/>
        <a:ext cx="5266902" cy="495564"/>
      </dsp:txXfrm>
    </dsp:sp>
    <dsp:sp modelId="{2C00766A-A2F9-46DD-A23F-6CD03F8F499F}">
      <dsp:nvSpPr>
        <dsp:cNvPr id="0" name=""/>
        <dsp:cNvSpPr/>
      </dsp:nvSpPr>
      <dsp:spPr>
        <a:xfrm rot="3693073">
          <a:off x="1999777" y="3302442"/>
          <a:ext cx="1268584" cy="23312"/>
        </a:xfrm>
        <a:custGeom>
          <a:avLst/>
          <a:gdLst/>
          <a:ahLst/>
          <a:cxnLst/>
          <a:rect l="0" t="0" r="0" b="0"/>
          <a:pathLst>
            <a:path>
              <a:moveTo>
                <a:pt x="0" y="11656"/>
              </a:moveTo>
              <a:lnTo>
                <a:pt x="1268584" y="11656"/>
              </a:lnTo>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800100">
            <a:lnSpc>
              <a:spcPct val="150000"/>
            </a:lnSpc>
            <a:spcBef>
              <a:spcPct val="0"/>
            </a:spcBef>
            <a:spcAft>
              <a:spcPct val="35000"/>
            </a:spcAft>
            <a:buNone/>
          </a:pPr>
          <a:endParaRPr lang="en-US" sz="1800" b="1" kern="1200">
            <a:solidFill>
              <a:schemeClr val="tx1"/>
            </a:solidFill>
            <a:latin typeface="+mn-lt"/>
          </a:endParaRPr>
        </a:p>
      </dsp:txBody>
      <dsp:txXfrm>
        <a:off x="2602355" y="3282384"/>
        <a:ext cx="63429" cy="63429"/>
      </dsp:txXfrm>
    </dsp:sp>
    <dsp:sp modelId="{57033777-C42F-45C9-8941-5644B6C3F31C}">
      <dsp:nvSpPr>
        <dsp:cNvPr id="0" name=""/>
        <dsp:cNvSpPr/>
      </dsp:nvSpPr>
      <dsp:spPr>
        <a:xfrm>
          <a:off x="2936230" y="3494096"/>
          <a:ext cx="2281699" cy="755399"/>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bg1">
              <a:lumMod val="95000"/>
            </a:schemeClr>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150000"/>
            </a:lnSpc>
            <a:spcBef>
              <a:spcPct val="0"/>
            </a:spcBef>
            <a:spcAft>
              <a:spcPct val="35000"/>
            </a:spcAft>
            <a:buNone/>
          </a:pPr>
          <a:r>
            <a:rPr lang="fr-FR" sz="1800" b="1" kern="1200" dirty="0">
              <a:solidFill>
                <a:schemeClr val="tx1"/>
              </a:solidFill>
              <a:latin typeface="+mn-lt"/>
              <a:cs typeface="Calibri" panose="020F0502020204030204" pitchFamily="34" charset="0"/>
            </a:rPr>
            <a:t>Machine </a:t>
          </a:r>
          <a:r>
            <a:rPr lang="fr-FR" sz="1800" b="1" kern="1200" dirty="0" err="1">
              <a:solidFill>
                <a:schemeClr val="tx1"/>
              </a:solidFill>
              <a:latin typeface="+mn-lt"/>
              <a:cs typeface="Calibri" panose="020F0502020204030204" pitchFamily="34" charset="0"/>
            </a:rPr>
            <a:t>learning</a:t>
          </a:r>
          <a:r>
            <a:rPr lang="fr-FR" sz="1800" b="1" kern="1200" dirty="0">
              <a:solidFill>
                <a:schemeClr val="tx1"/>
              </a:solidFill>
              <a:latin typeface="+mn-lt"/>
              <a:cs typeface="Calibri" panose="020F0502020204030204" pitchFamily="34" charset="0"/>
            </a:rPr>
            <a:t> </a:t>
          </a:r>
          <a:r>
            <a:rPr lang="fr-FR" sz="1800" b="1" kern="1200" dirty="0" err="1">
              <a:solidFill>
                <a:schemeClr val="tx1"/>
              </a:solidFill>
              <a:latin typeface="+mn-lt"/>
              <a:cs typeface="Calibri" panose="020F0502020204030204" pitchFamily="34" charset="0"/>
            </a:rPr>
            <a:t>algorithms</a:t>
          </a:r>
          <a:endParaRPr lang="en-US" sz="1800" b="1" kern="1200" dirty="0">
            <a:solidFill>
              <a:schemeClr val="tx1"/>
            </a:solidFill>
            <a:latin typeface="+mn-lt"/>
          </a:endParaRPr>
        </a:p>
      </dsp:txBody>
      <dsp:txXfrm>
        <a:off x="2973106" y="3530972"/>
        <a:ext cx="2207947" cy="681647"/>
      </dsp:txXfrm>
    </dsp:sp>
    <dsp:sp modelId="{6900CF81-8807-4F71-AD6B-E03D4CC40722}">
      <dsp:nvSpPr>
        <dsp:cNvPr id="0" name=""/>
        <dsp:cNvSpPr/>
      </dsp:nvSpPr>
      <dsp:spPr>
        <a:xfrm rot="18733158">
          <a:off x="5070427" y="3527129"/>
          <a:ext cx="899325" cy="23312"/>
        </a:xfrm>
        <a:custGeom>
          <a:avLst/>
          <a:gdLst/>
          <a:ahLst/>
          <a:cxnLst/>
          <a:rect l="0" t="0" r="0" b="0"/>
          <a:pathLst>
            <a:path>
              <a:moveTo>
                <a:pt x="0" y="11656"/>
              </a:moveTo>
              <a:lnTo>
                <a:pt x="899325" y="11656"/>
              </a:lnTo>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800100">
            <a:lnSpc>
              <a:spcPct val="150000"/>
            </a:lnSpc>
            <a:spcBef>
              <a:spcPct val="0"/>
            </a:spcBef>
            <a:spcAft>
              <a:spcPct val="35000"/>
            </a:spcAft>
            <a:buNone/>
          </a:pPr>
          <a:endParaRPr lang="en-US" sz="1800" b="1" kern="1200">
            <a:solidFill>
              <a:schemeClr val="tx1"/>
            </a:solidFill>
            <a:latin typeface="+mn-lt"/>
          </a:endParaRPr>
        </a:p>
      </dsp:txBody>
      <dsp:txXfrm>
        <a:off x="5497606" y="3516302"/>
        <a:ext cx="44966" cy="44966"/>
      </dsp:txXfrm>
    </dsp:sp>
    <dsp:sp modelId="{B23C360A-B92E-4188-B790-A87036B1F90D}">
      <dsp:nvSpPr>
        <dsp:cNvPr id="0" name=""/>
        <dsp:cNvSpPr/>
      </dsp:nvSpPr>
      <dsp:spPr>
        <a:xfrm>
          <a:off x="5822249" y="2942575"/>
          <a:ext cx="5297738" cy="526400"/>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150000"/>
            </a:lnSpc>
            <a:spcBef>
              <a:spcPct val="0"/>
            </a:spcBef>
            <a:spcAft>
              <a:spcPct val="35000"/>
            </a:spcAft>
            <a:buNone/>
          </a:pPr>
          <a:r>
            <a:rPr lang="fr-FR" sz="1800" b="1" kern="1200" dirty="0" err="1">
              <a:solidFill>
                <a:srgbClr val="002060"/>
              </a:solidFill>
              <a:latin typeface="+mn-lt"/>
              <a:cs typeface="Calibri" panose="020F0502020204030204" pitchFamily="34" charset="0"/>
            </a:rPr>
            <a:t>Random</a:t>
          </a:r>
          <a:r>
            <a:rPr lang="fr-FR" sz="1800" b="1" kern="1200" dirty="0">
              <a:solidFill>
                <a:srgbClr val="002060"/>
              </a:solidFill>
              <a:latin typeface="+mn-lt"/>
              <a:cs typeface="Calibri" panose="020F0502020204030204" pitchFamily="34" charset="0"/>
            </a:rPr>
            <a:t> </a:t>
          </a:r>
          <a:r>
            <a:rPr lang="fr-FR" sz="1800" b="1" kern="1200" dirty="0" err="1">
              <a:solidFill>
                <a:srgbClr val="002060"/>
              </a:solidFill>
              <a:latin typeface="+mn-lt"/>
              <a:cs typeface="Calibri" panose="020F0502020204030204" pitchFamily="34" charset="0"/>
            </a:rPr>
            <a:t>Forests</a:t>
          </a:r>
          <a:r>
            <a:rPr lang="fr-FR" sz="1800" b="1" kern="1200" dirty="0">
              <a:solidFill>
                <a:srgbClr val="002060"/>
              </a:solidFill>
              <a:latin typeface="+mn-lt"/>
              <a:cs typeface="Calibri" panose="020F0502020204030204" pitchFamily="34" charset="0"/>
            </a:rPr>
            <a:t> </a:t>
          </a:r>
          <a:r>
            <a:rPr lang="fr-FR" sz="1100" b="1" kern="1200" dirty="0">
              <a:solidFill>
                <a:srgbClr val="002060"/>
              </a:solidFill>
              <a:latin typeface="+mn-lt"/>
              <a:cs typeface="Calibri" panose="020F0502020204030204" pitchFamily="34" charset="0"/>
            </a:rPr>
            <a:t>(</a:t>
          </a:r>
          <a:r>
            <a:rPr lang="fr-FR" sz="1100" b="1" kern="1200" dirty="0" err="1">
              <a:solidFill>
                <a:srgbClr val="002060"/>
              </a:solidFill>
              <a:latin typeface="+mn-lt"/>
              <a:cs typeface="Calibri" panose="020F0502020204030204" pitchFamily="34" charset="0"/>
            </a:rPr>
            <a:t>Salako</a:t>
          </a:r>
          <a:r>
            <a:rPr lang="fr-FR" sz="1100" b="1" kern="1200" dirty="0">
              <a:solidFill>
                <a:srgbClr val="002060"/>
              </a:solidFill>
              <a:latin typeface="+mn-lt"/>
              <a:cs typeface="Calibri" panose="020F0502020204030204" pitchFamily="34" charset="0"/>
            </a:rPr>
            <a:t> et al., 2023)</a:t>
          </a:r>
          <a:endParaRPr lang="en-US" sz="1800" b="1" kern="1200" dirty="0">
            <a:solidFill>
              <a:srgbClr val="002060"/>
            </a:solidFill>
            <a:latin typeface="+mn-lt"/>
          </a:endParaRPr>
        </a:p>
      </dsp:txBody>
      <dsp:txXfrm>
        <a:off x="5837667" y="2957993"/>
        <a:ext cx="5266902" cy="495564"/>
      </dsp:txXfrm>
    </dsp:sp>
    <dsp:sp modelId="{19320783-D03E-4A4A-8009-09C1231B8EC1}">
      <dsp:nvSpPr>
        <dsp:cNvPr id="0" name=""/>
        <dsp:cNvSpPr/>
      </dsp:nvSpPr>
      <dsp:spPr>
        <a:xfrm rot="21450424">
          <a:off x="5217643" y="3846984"/>
          <a:ext cx="604892" cy="23312"/>
        </a:xfrm>
        <a:custGeom>
          <a:avLst/>
          <a:gdLst/>
          <a:ahLst/>
          <a:cxnLst/>
          <a:rect l="0" t="0" r="0" b="0"/>
          <a:pathLst>
            <a:path>
              <a:moveTo>
                <a:pt x="0" y="11656"/>
              </a:moveTo>
              <a:lnTo>
                <a:pt x="604892" y="11656"/>
              </a:lnTo>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800100">
            <a:lnSpc>
              <a:spcPct val="150000"/>
            </a:lnSpc>
            <a:spcBef>
              <a:spcPct val="0"/>
            </a:spcBef>
            <a:spcAft>
              <a:spcPct val="35000"/>
            </a:spcAft>
            <a:buNone/>
          </a:pPr>
          <a:endParaRPr lang="en-US" sz="1800" b="1" kern="1200">
            <a:solidFill>
              <a:schemeClr val="tx1"/>
            </a:solidFill>
            <a:latin typeface="+mn-lt"/>
          </a:endParaRPr>
        </a:p>
      </dsp:txBody>
      <dsp:txXfrm>
        <a:off x="5504967" y="3843518"/>
        <a:ext cx="30244" cy="30244"/>
      </dsp:txXfrm>
    </dsp:sp>
    <dsp:sp modelId="{3C12FDDE-14B8-4E24-9699-F24C88D2BE4B}">
      <dsp:nvSpPr>
        <dsp:cNvPr id="0" name=""/>
        <dsp:cNvSpPr/>
      </dsp:nvSpPr>
      <dsp:spPr>
        <a:xfrm>
          <a:off x="5822249" y="3582285"/>
          <a:ext cx="5297738" cy="526400"/>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150000"/>
            </a:lnSpc>
            <a:spcBef>
              <a:spcPct val="0"/>
            </a:spcBef>
            <a:spcAft>
              <a:spcPct val="35000"/>
            </a:spcAft>
            <a:buNone/>
          </a:pPr>
          <a:r>
            <a:rPr lang="fr-FR" sz="1800" b="1" kern="1200" dirty="0" err="1">
              <a:solidFill>
                <a:srgbClr val="002060"/>
              </a:solidFill>
              <a:latin typeface="+mn-lt"/>
              <a:cs typeface="Calibri" panose="020F0502020204030204" pitchFamily="34" charset="0"/>
            </a:rPr>
            <a:t>Generalized</a:t>
          </a:r>
          <a:r>
            <a:rPr lang="fr-FR" sz="1800" b="1" kern="1200" dirty="0">
              <a:solidFill>
                <a:srgbClr val="002060"/>
              </a:solidFill>
              <a:latin typeface="+mn-lt"/>
              <a:cs typeface="Calibri" panose="020F0502020204030204" pitchFamily="34" charset="0"/>
            </a:rPr>
            <a:t> </a:t>
          </a:r>
          <a:r>
            <a:rPr lang="fr-FR" sz="1800" b="1" kern="1200" dirty="0" err="1">
              <a:solidFill>
                <a:srgbClr val="002060"/>
              </a:solidFill>
              <a:latin typeface="+mn-lt"/>
              <a:cs typeface="Calibri" panose="020F0502020204030204" pitchFamily="34" charset="0"/>
            </a:rPr>
            <a:t>Boosted</a:t>
          </a:r>
          <a:r>
            <a:rPr lang="fr-FR" sz="1800" b="1" kern="1200" dirty="0">
              <a:solidFill>
                <a:srgbClr val="002060"/>
              </a:solidFill>
              <a:latin typeface="+mn-lt"/>
              <a:cs typeface="Calibri" panose="020F0502020204030204" pitchFamily="34" charset="0"/>
            </a:rPr>
            <a:t> </a:t>
          </a:r>
          <a:r>
            <a:rPr lang="fr-FR" sz="1800" b="1" kern="1200" dirty="0" err="1">
              <a:solidFill>
                <a:srgbClr val="002060"/>
              </a:solidFill>
              <a:latin typeface="+mn-lt"/>
              <a:cs typeface="Calibri" panose="020F0502020204030204" pitchFamily="34" charset="0"/>
            </a:rPr>
            <a:t>Models</a:t>
          </a:r>
          <a:r>
            <a:rPr lang="fr-FR" sz="1800" b="1" kern="1200" dirty="0">
              <a:solidFill>
                <a:srgbClr val="002060"/>
              </a:solidFill>
              <a:latin typeface="+mn-lt"/>
              <a:cs typeface="Calibri" panose="020F0502020204030204" pitchFamily="34" charset="0"/>
            </a:rPr>
            <a:t> </a:t>
          </a:r>
          <a:r>
            <a:rPr lang="fr-FR" sz="1100" b="1" kern="1200" dirty="0">
              <a:solidFill>
                <a:srgbClr val="002060"/>
              </a:solidFill>
              <a:latin typeface="+mn-lt"/>
              <a:cs typeface="Calibri" panose="020F0502020204030204" pitchFamily="34" charset="0"/>
            </a:rPr>
            <a:t>(Fourcade &amp; </a:t>
          </a:r>
          <a:r>
            <a:rPr lang="fr-FR" sz="1100" b="1" kern="1200" dirty="0" err="1">
              <a:solidFill>
                <a:srgbClr val="002060"/>
              </a:solidFill>
              <a:latin typeface="+mn-lt"/>
              <a:cs typeface="Calibri" panose="020F0502020204030204" pitchFamily="34" charset="0"/>
            </a:rPr>
            <a:t>Vercauteren</a:t>
          </a:r>
          <a:r>
            <a:rPr lang="fr-FR" sz="1100" b="1" kern="1200" dirty="0">
              <a:solidFill>
                <a:srgbClr val="002060"/>
              </a:solidFill>
              <a:latin typeface="+mn-lt"/>
              <a:cs typeface="Calibri" panose="020F0502020204030204" pitchFamily="34" charset="0"/>
            </a:rPr>
            <a:t>, 2022)</a:t>
          </a:r>
          <a:endParaRPr lang="en-US" sz="1800" b="1" kern="1200" dirty="0">
            <a:solidFill>
              <a:srgbClr val="002060"/>
            </a:solidFill>
            <a:latin typeface="+mn-lt"/>
          </a:endParaRPr>
        </a:p>
      </dsp:txBody>
      <dsp:txXfrm>
        <a:off x="5837667" y="3597703"/>
        <a:ext cx="5266902" cy="495564"/>
      </dsp:txXfrm>
    </dsp:sp>
    <dsp:sp modelId="{52795EAB-8DBA-4788-AD60-8995FA8D1EA9}">
      <dsp:nvSpPr>
        <dsp:cNvPr id="0" name=""/>
        <dsp:cNvSpPr/>
      </dsp:nvSpPr>
      <dsp:spPr>
        <a:xfrm rot="2725633">
          <a:off x="5089549" y="4166839"/>
          <a:ext cx="861081" cy="23312"/>
        </a:xfrm>
        <a:custGeom>
          <a:avLst/>
          <a:gdLst/>
          <a:ahLst/>
          <a:cxnLst/>
          <a:rect l="0" t="0" r="0" b="0"/>
          <a:pathLst>
            <a:path>
              <a:moveTo>
                <a:pt x="0" y="11656"/>
              </a:moveTo>
              <a:lnTo>
                <a:pt x="861081" y="11656"/>
              </a:lnTo>
            </a:path>
          </a:pathLst>
        </a:custGeom>
        <a:noFill/>
        <a:ln w="19050" cap="flat" cmpd="sng" algn="ctr">
          <a:solidFill>
            <a:schemeClr val="dk1"/>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800100">
            <a:lnSpc>
              <a:spcPct val="150000"/>
            </a:lnSpc>
            <a:spcBef>
              <a:spcPct val="0"/>
            </a:spcBef>
            <a:spcAft>
              <a:spcPct val="35000"/>
            </a:spcAft>
            <a:buNone/>
          </a:pPr>
          <a:endParaRPr lang="en-US" sz="1800" b="1" kern="1200">
            <a:solidFill>
              <a:schemeClr val="tx1"/>
            </a:solidFill>
            <a:latin typeface="+mn-lt"/>
          </a:endParaRPr>
        </a:p>
      </dsp:txBody>
      <dsp:txXfrm>
        <a:off x="5498562" y="4156968"/>
        <a:ext cx="43054" cy="43054"/>
      </dsp:txXfrm>
    </dsp:sp>
    <dsp:sp modelId="{F47528F5-658F-41AB-9962-E007B09CD482}">
      <dsp:nvSpPr>
        <dsp:cNvPr id="0" name=""/>
        <dsp:cNvSpPr/>
      </dsp:nvSpPr>
      <dsp:spPr>
        <a:xfrm>
          <a:off x="5822249" y="4221995"/>
          <a:ext cx="5297738" cy="526400"/>
        </a:xfrm>
        <a:prstGeom prst="roundRect">
          <a:avLst>
            <a:gd name="adj" fmla="val 1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150000"/>
            </a:lnSpc>
            <a:spcBef>
              <a:spcPct val="0"/>
            </a:spcBef>
            <a:spcAft>
              <a:spcPct val="35000"/>
            </a:spcAft>
            <a:buNone/>
          </a:pPr>
          <a:r>
            <a:rPr lang="fr-FR" sz="1800" b="1" kern="1200" dirty="0" err="1">
              <a:solidFill>
                <a:srgbClr val="002060"/>
              </a:solidFill>
              <a:latin typeface="+mn-lt"/>
              <a:cs typeface="Calibri" panose="020F0502020204030204" pitchFamily="34" charset="0"/>
            </a:rPr>
            <a:t>Artificial</a:t>
          </a:r>
          <a:r>
            <a:rPr lang="fr-FR" sz="1800" b="1" kern="1200" dirty="0">
              <a:solidFill>
                <a:srgbClr val="002060"/>
              </a:solidFill>
              <a:latin typeface="+mn-lt"/>
              <a:cs typeface="Calibri" panose="020F0502020204030204" pitchFamily="34" charset="0"/>
            </a:rPr>
            <a:t> Neural Networks</a:t>
          </a:r>
          <a:endParaRPr lang="en-US" sz="1800" b="1" kern="1200" dirty="0">
            <a:solidFill>
              <a:srgbClr val="002060"/>
            </a:solidFill>
            <a:latin typeface="+mn-lt"/>
          </a:endParaRPr>
        </a:p>
      </dsp:txBody>
      <dsp:txXfrm>
        <a:off x="5837667" y="4237413"/>
        <a:ext cx="5266902" cy="495564"/>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77904"/>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77904"/>
          </a:xfrm>
          <a:prstGeom prst="rect">
            <a:avLst/>
          </a:prstGeom>
        </p:spPr>
        <p:txBody>
          <a:bodyPr vert="horz" lIns="91440" tIns="45720" rIns="91440" bIns="45720" rtlCol="0"/>
          <a:lstStyle>
            <a:lvl1pPr algn="r">
              <a:defRPr sz="1200"/>
            </a:lvl1pPr>
          </a:lstStyle>
          <a:p>
            <a:fld id="{308D14DA-9838-4492-ABC8-8D1E1A98B918}" type="datetimeFigureOut">
              <a:rPr lang="fr-FR" smtClean="0"/>
              <a:t>18/06/2024</a:t>
            </a:fld>
            <a:endParaRPr lang="fr-FR"/>
          </a:p>
        </p:txBody>
      </p:sp>
      <p:sp>
        <p:nvSpPr>
          <p:cNvPr id="4" name="Espace réservé de l'image des diapositives 3"/>
          <p:cNvSpPr>
            <a:spLocks noGrp="1" noRot="1" noChangeAspect="1"/>
          </p:cNvSpPr>
          <p:nvPr>
            <p:ph type="sldImg" idx="2"/>
          </p:nvPr>
        </p:nvSpPr>
        <p:spPr>
          <a:xfrm>
            <a:off x="571500" y="1190625"/>
            <a:ext cx="5715000" cy="32146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583906"/>
            <a:ext cx="5486400" cy="3750469"/>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047097"/>
            <a:ext cx="2971800" cy="477903"/>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9047097"/>
            <a:ext cx="2971800" cy="477903"/>
          </a:xfrm>
          <a:prstGeom prst="rect">
            <a:avLst/>
          </a:prstGeom>
        </p:spPr>
        <p:txBody>
          <a:bodyPr vert="horz" lIns="91440" tIns="45720" rIns="91440" bIns="45720" rtlCol="0" anchor="b"/>
          <a:lstStyle>
            <a:lvl1pPr algn="r">
              <a:defRPr sz="1200"/>
            </a:lvl1pPr>
          </a:lstStyle>
          <a:p>
            <a:fld id="{22A4E1C7-1DF7-450B-9830-2E9B908E404B}" type="slidenum">
              <a:rPr lang="fr-FR" smtClean="0"/>
              <a:t>‹#›</a:t>
            </a:fld>
            <a:endParaRPr lang="fr-FR"/>
          </a:p>
        </p:txBody>
      </p:sp>
    </p:spTree>
    <p:extLst>
      <p:ext uri="{BB962C8B-B14F-4D97-AF65-F5344CB8AC3E}">
        <p14:creationId xmlns:p14="http://schemas.microsoft.com/office/powerpoint/2010/main" val="11047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a:t>
            </a:fld>
            <a:endParaRPr lang="fr-FR"/>
          </a:p>
        </p:txBody>
      </p:sp>
    </p:spTree>
    <p:extLst>
      <p:ext uri="{BB962C8B-B14F-4D97-AF65-F5344CB8AC3E}">
        <p14:creationId xmlns:p14="http://schemas.microsoft.com/office/powerpoint/2010/main" val="2328754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10</a:t>
            </a:fld>
            <a:endParaRPr lang="fr-FR"/>
          </a:p>
        </p:txBody>
      </p:sp>
    </p:spTree>
    <p:extLst>
      <p:ext uri="{BB962C8B-B14F-4D97-AF65-F5344CB8AC3E}">
        <p14:creationId xmlns:p14="http://schemas.microsoft.com/office/powerpoint/2010/main" val="1034252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11</a:t>
            </a:fld>
            <a:endParaRPr lang="fr-FR"/>
          </a:p>
        </p:txBody>
      </p:sp>
    </p:spTree>
    <p:extLst>
      <p:ext uri="{BB962C8B-B14F-4D97-AF65-F5344CB8AC3E}">
        <p14:creationId xmlns:p14="http://schemas.microsoft.com/office/powerpoint/2010/main" val="331232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12</a:t>
            </a:fld>
            <a:endParaRPr lang="fr-FR"/>
          </a:p>
        </p:txBody>
      </p:sp>
    </p:spTree>
    <p:extLst>
      <p:ext uri="{BB962C8B-B14F-4D97-AF65-F5344CB8AC3E}">
        <p14:creationId xmlns:p14="http://schemas.microsoft.com/office/powerpoint/2010/main" val="1781680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13</a:t>
            </a:fld>
            <a:endParaRPr lang="fr-FR"/>
          </a:p>
        </p:txBody>
      </p:sp>
    </p:spTree>
    <p:extLst>
      <p:ext uri="{BB962C8B-B14F-4D97-AF65-F5344CB8AC3E}">
        <p14:creationId xmlns:p14="http://schemas.microsoft.com/office/powerpoint/2010/main" val="3170757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14</a:t>
            </a:fld>
            <a:endParaRPr lang="fr-FR"/>
          </a:p>
        </p:txBody>
      </p:sp>
    </p:spTree>
    <p:extLst>
      <p:ext uri="{BB962C8B-B14F-4D97-AF65-F5344CB8AC3E}">
        <p14:creationId xmlns:p14="http://schemas.microsoft.com/office/powerpoint/2010/main" val="1687677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fr-FR" dirty="0"/>
              <a:t>Parler aussi de la </a:t>
            </a:r>
            <a:r>
              <a:rPr lang="fr-FR" dirty="0" err="1"/>
              <a:t>liimites</a:t>
            </a:r>
            <a:r>
              <a:rPr lang="fr-FR" dirty="0"/>
              <a:t> de l’utilisation de RF pour la </a:t>
            </a:r>
            <a:r>
              <a:rPr lang="fr-FR" dirty="0" err="1"/>
              <a:t>selection</a:t>
            </a: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15</a:t>
            </a:fld>
            <a:endParaRPr lang="fr-FR"/>
          </a:p>
        </p:txBody>
      </p:sp>
    </p:spTree>
    <p:extLst>
      <p:ext uri="{BB962C8B-B14F-4D97-AF65-F5344CB8AC3E}">
        <p14:creationId xmlns:p14="http://schemas.microsoft.com/office/powerpoint/2010/main" val="3675168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en-US" sz="1800" dirty="0">
                <a:effectLst/>
                <a:latin typeface="Aptos" panose="020B0004020202020204" pitchFamily="34" charset="0"/>
                <a:ea typeface="Aptos" panose="020B0004020202020204" pitchFamily="34" charset="0"/>
                <a:cs typeface="Times New Roman" panose="02020603050405020304" pitchFamily="18" charset="0"/>
              </a:rPr>
              <a:t>Par la suite, </a:t>
            </a:r>
            <a:r>
              <a:rPr lang="en-US" sz="1800" dirty="0" err="1">
                <a:effectLst/>
                <a:latin typeface="Aptos" panose="020B0004020202020204" pitchFamily="34" charset="0"/>
                <a:ea typeface="Aptos" panose="020B0004020202020204" pitchFamily="34" charset="0"/>
                <a:cs typeface="Times New Roman" panose="02020603050405020304" pitchFamily="18" charset="0"/>
              </a:rPr>
              <a:t>nos</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avons</a:t>
            </a:r>
            <a:r>
              <a:rPr lang="en-US" sz="1800" dirty="0">
                <a:effectLst/>
                <a:latin typeface="Aptos" panose="020B0004020202020204" pitchFamily="34" charset="0"/>
                <a:ea typeface="Aptos" panose="020B0004020202020204" pitchFamily="34" charset="0"/>
                <a:cs typeface="Times New Roman" panose="02020603050405020304" pitchFamily="18" charset="0"/>
              </a:rPr>
              <a:t> tester </a:t>
            </a:r>
            <a:r>
              <a:rPr lang="en-US" sz="1800" dirty="0" err="1">
                <a:effectLst/>
                <a:latin typeface="Aptos" panose="020B0004020202020204" pitchFamily="34" charset="0"/>
                <a:ea typeface="Aptos" panose="020B0004020202020204" pitchFamily="34" charset="0"/>
                <a:cs typeface="Times New Roman" panose="02020603050405020304" pitchFamily="18" charset="0"/>
              </a:rPr>
              <a:t>l’homogeneité</a:t>
            </a:r>
            <a:r>
              <a:rPr lang="en-US" sz="1800" dirty="0">
                <a:effectLst/>
                <a:latin typeface="Aptos" panose="020B0004020202020204" pitchFamily="34" charset="0"/>
                <a:ea typeface="Aptos" panose="020B0004020202020204" pitchFamily="34" charset="0"/>
                <a:cs typeface="Times New Roman" panose="02020603050405020304" pitchFamily="18" charset="0"/>
              </a:rPr>
              <a:t> de la partition avec le test de Kolmogorov qui </a:t>
            </a:r>
            <a:r>
              <a:rPr lang="en-US" sz="1800" dirty="0" err="1">
                <a:effectLst/>
                <a:latin typeface="Aptos" panose="020B0004020202020204" pitchFamily="34" charset="0"/>
                <a:ea typeface="Aptos" panose="020B0004020202020204" pitchFamily="34" charset="0"/>
                <a:cs typeface="Times New Roman" panose="02020603050405020304" pitchFamily="18" charset="0"/>
              </a:rPr>
              <a:t>indique</a:t>
            </a:r>
            <a:r>
              <a:rPr lang="en-US" sz="1800" dirty="0">
                <a:effectLst/>
                <a:latin typeface="Aptos" panose="020B0004020202020204" pitchFamily="34" charset="0"/>
                <a:ea typeface="Aptos" panose="020B0004020202020204" pitchFamily="34" charset="0"/>
                <a:cs typeface="Times New Roman" panose="02020603050405020304" pitchFamily="18" charset="0"/>
              </a:rPr>
              <a:t> que les données </a:t>
            </a:r>
            <a:r>
              <a:rPr lang="en-US" sz="1800" dirty="0" err="1">
                <a:effectLst/>
                <a:latin typeface="Aptos" panose="020B0004020202020204" pitchFamily="34" charset="0"/>
                <a:ea typeface="Aptos" panose="020B0004020202020204" pitchFamily="34" charset="0"/>
                <a:cs typeface="Times New Roman" panose="02020603050405020304" pitchFamily="18" charset="0"/>
              </a:rPr>
              <a:t>sont</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similaire</a:t>
            </a:r>
            <a:r>
              <a:rPr lang="en-US" sz="1800" dirty="0">
                <a:effectLst/>
                <a:latin typeface="Aptos" panose="020B0004020202020204" pitchFamily="34" charset="0"/>
                <a:ea typeface="Aptos" panose="020B0004020202020204" pitchFamily="34" charset="0"/>
                <a:cs typeface="Times New Roman" panose="02020603050405020304" pitchFamily="18" charset="0"/>
              </a:rPr>
              <a:t> entre train et test</a:t>
            </a: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16</a:t>
            </a:fld>
            <a:endParaRPr lang="fr-FR"/>
          </a:p>
        </p:txBody>
      </p:sp>
    </p:spTree>
    <p:extLst>
      <p:ext uri="{BB962C8B-B14F-4D97-AF65-F5344CB8AC3E}">
        <p14:creationId xmlns:p14="http://schemas.microsoft.com/office/powerpoint/2010/main" val="315788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fr-FR" dirty="0"/>
              <a:t>K cross validation, Test, Good balance 80:20, Distribution (</a:t>
            </a:r>
            <a:r>
              <a:rPr lang="fr-FR" dirty="0" err="1"/>
              <a:t>resonse</a:t>
            </a:r>
            <a:r>
              <a:rPr lang="fr-FR" dirty="0"/>
              <a:t> var and </a:t>
            </a:r>
            <a:r>
              <a:rPr lang="fr-FR" dirty="0" err="1"/>
              <a:t>predictors</a:t>
            </a:r>
            <a:r>
              <a:rPr lang="fr-FR" dirty="0"/>
              <a:t>), </a:t>
            </a: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17</a:t>
            </a:fld>
            <a:endParaRPr lang="fr-FR"/>
          </a:p>
        </p:txBody>
      </p:sp>
    </p:spTree>
    <p:extLst>
      <p:ext uri="{BB962C8B-B14F-4D97-AF65-F5344CB8AC3E}">
        <p14:creationId xmlns:p14="http://schemas.microsoft.com/office/powerpoint/2010/main" val="1216811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b="0" dirty="0">
              <a:latin typeface="Times New Roman" panose="02020603050405020304" pitchFamily="18" charset="0"/>
              <a:cs typeface="Times New Roman" panose="02020603050405020304" pitchFamily="18" charset="0"/>
            </a:endParaRP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18</a:t>
            </a:fld>
            <a:endParaRPr lang="fr-FR"/>
          </a:p>
        </p:txBody>
      </p:sp>
    </p:spTree>
    <p:extLst>
      <p:ext uri="{BB962C8B-B14F-4D97-AF65-F5344CB8AC3E}">
        <p14:creationId xmlns:p14="http://schemas.microsoft.com/office/powerpoint/2010/main" val="3735793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19</a:t>
            </a:fld>
            <a:endParaRPr lang="fr-FR"/>
          </a:p>
        </p:txBody>
      </p:sp>
    </p:spTree>
    <p:extLst>
      <p:ext uri="{BB962C8B-B14F-4D97-AF65-F5344CB8AC3E}">
        <p14:creationId xmlns:p14="http://schemas.microsoft.com/office/powerpoint/2010/main" val="1264942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a:t>
            </a:fld>
            <a:endParaRPr lang="fr-FR"/>
          </a:p>
        </p:txBody>
      </p:sp>
    </p:spTree>
    <p:extLst>
      <p:ext uri="{BB962C8B-B14F-4D97-AF65-F5344CB8AC3E}">
        <p14:creationId xmlns:p14="http://schemas.microsoft.com/office/powerpoint/2010/main" val="2751826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20</a:t>
            </a:fld>
            <a:endParaRPr lang="fr-FR"/>
          </a:p>
        </p:txBody>
      </p:sp>
    </p:spTree>
    <p:extLst>
      <p:ext uri="{BB962C8B-B14F-4D97-AF65-F5344CB8AC3E}">
        <p14:creationId xmlns:p14="http://schemas.microsoft.com/office/powerpoint/2010/main" val="1584225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fr-FR" i="1" dirty="0" err="1">
                <a:effectLst/>
                <a:latin typeface="Calibri" panose="020F0502020204030204" pitchFamily="34" charset="0"/>
                <a:ea typeface="Calibri" panose="020F0502020204030204" pitchFamily="34" charset="0"/>
                <a:cs typeface="Calibri" panose="020F0502020204030204" pitchFamily="34" charset="0"/>
              </a:rPr>
              <a:t>input_shape</a:t>
            </a:r>
            <a:r>
              <a:rPr lang="fr-FR" dirty="0">
                <a:effectLst/>
                <a:latin typeface="Calibri" panose="020F0502020204030204" pitchFamily="34" charset="0"/>
                <a:ea typeface="Calibri" panose="020F0502020204030204" pitchFamily="34" charset="0"/>
                <a:cs typeface="Calibri" panose="020F0502020204030204" pitchFamily="34" charset="0"/>
              </a:rPr>
              <a:t> = 15 </a:t>
            </a:r>
          </a:p>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21</a:t>
            </a:fld>
            <a:endParaRPr lang="fr-FR"/>
          </a:p>
        </p:txBody>
      </p:sp>
    </p:spTree>
    <p:extLst>
      <p:ext uri="{BB962C8B-B14F-4D97-AF65-F5344CB8AC3E}">
        <p14:creationId xmlns:p14="http://schemas.microsoft.com/office/powerpoint/2010/main" val="1952078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22</a:t>
            </a:fld>
            <a:endParaRPr lang="fr-FR"/>
          </a:p>
        </p:txBody>
      </p:sp>
    </p:spTree>
    <p:extLst>
      <p:ext uri="{BB962C8B-B14F-4D97-AF65-F5344CB8AC3E}">
        <p14:creationId xmlns:p14="http://schemas.microsoft.com/office/powerpoint/2010/main" val="3807705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23</a:t>
            </a:fld>
            <a:endParaRPr lang="fr-FR"/>
          </a:p>
        </p:txBody>
      </p:sp>
    </p:spTree>
    <p:extLst>
      <p:ext uri="{BB962C8B-B14F-4D97-AF65-F5344CB8AC3E}">
        <p14:creationId xmlns:p14="http://schemas.microsoft.com/office/powerpoint/2010/main" val="116499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fr-FR" dirty="0"/>
              <a:t>Parler des cartes des variables de la base de donnée détailler dans </a:t>
            </a:r>
            <a:r>
              <a:rPr lang="fr-FR" dirty="0" err="1"/>
              <a:t>letape</a:t>
            </a:r>
            <a:r>
              <a:rPr lang="fr-FR" dirty="0"/>
              <a:t> 2</a:t>
            </a: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24</a:t>
            </a:fld>
            <a:endParaRPr lang="fr-FR"/>
          </a:p>
        </p:txBody>
      </p:sp>
    </p:spTree>
    <p:extLst>
      <p:ext uri="{BB962C8B-B14F-4D97-AF65-F5344CB8AC3E}">
        <p14:creationId xmlns:p14="http://schemas.microsoft.com/office/powerpoint/2010/main" val="2785872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25</a:t>
            </a:fld>
            <a:endParaRPr lang="fr-FR"/>
          </a:p>
        </p:txBody>
      </p:sp>
    </p:spTree>
    <p:extLst>
      <p:ext uri="{BB962C8B-B14F-4D97-AF65-F5344CB8AC3E}">
        <p14:creationId xmlns:p14="http://schemas.microsoft.com/office/powerpoint/2010/main" val="2346058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26</a:t>
            </a:fld>
            <a:endParaRPr lang="fr-FR"/>
          </a:p>
        </p:txBody>
      </p:sp>
    </p:spTree>
    <p:extLst>
      <p:ext uri="{BB962C8B-B14F-4D97-AF65-F5344CB8AC3E}">
        <p14:creationId xmlns:p14="http://schemas.microsoft.com/office/powerpoint/2010/main" val="3416189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Perturbation anthropique </a:t>
            </a: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27</a:t>
            </a:fld>
            <a:endParaRPr lang="fr-FR"/>
          </a:p>
        </p:txBody>
      </p:sp>
    </p:spTree>
    <p:extLst>
      <p:ext uri="{BB962C8B-B14F-4D97-AF65-F5344CB8AC3E}">
        <p14:creationId xmlns:p14="http://schemas.microsoft.com/office/powerpoint/2010/main" val="1354470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Perturbation anthropique </a:t>
            </a: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28</a:t>
            </a:fld>
            <a:endParaRPr lang="fr-FR"/>
          </a:p>
        </p:txBody>
      </p:sp>
    </p:spTree>
    <p:extLst>
      <p:ext uri="{BB962C8B-B14F-4D97-AF65-F5344CB8AC3E}">
        <p14:creationId xmlns:p14="http://schemas.microsoft.com/office/powerpoint/2010/main" val="1198019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29</a:t>
            </a:fld>
            <a:endParaRPr lang="fr-FR"/>
          </a:p>
        </p:txBody>
      </p:sp>
    </p:spTree>
    <p:extLst>
      <p:ext uri="{BB962C8B-B14F-4D97-AF65-F5344CB8AC3E}">
        <p14:creationId xmlns:p14="http://schemas.microsoft.com/office/powerpoint/2010/main" val="3329510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Ils sont aussi des très bon bioindicateurs</a:t>
            </a: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3</a:t>
            </a:fld>
            <a:endParaRPr lang="fr-FR"/>
          </a:p>
        </p:txBody>
      </p:sp>
    </p:spTree>
    <p:extLst>
      <p:ext uri="{BB962C8B-B14F-4D97-AF65-F5344CB8AC3E}">
        <p14:creationId xmlns:p14="http://schemas.microsoft.com/office/powerpoint/2010/main" val="1380499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Parcequ’on</a:t>
            </a:r>
            <a:r>
              <a:rPr lang="fr-FR" dirty="0"/>
              <a:t> comprendra mieux les fonctions ES</a:t>
            </a:r>
          </a:p>
        </p:txBody>
      </p:sp>
      <p:sp>
        <p:nvSpPr>
          <p:cNvPr id="4" name="Espace réservé du numéro de diapositive 3"/>
          <p:cNvSpPr>
            <a:spLocks noGrp="1"/>
          </p:cNvSpPr>
          <p:nvPr>
            <p:ph type="sldNum" sz="quarter" idx="5"/>
          </p:nvPr>
        </p:nvSpPr>
        <p:spPr/>
        <p:txBody>
          <a:bodyPr/>
          <a:lstStyle/>
          <a:p>
            <a:fld id="{22A4E1C7-1DF7-450B-9830-2E9B908E404B}" type="slidenum">
              <a:rPr lang="fr-FR" smtClean="0"/>
              <a:t>30</a:t>
            </a:fld>
            <a:endParaRPr lang="fr-FR"/>
          </a:p>
        </p:txBody>
      </p:sp>
    </p:spTree>
    <p:extLst>
      <p:ext uri="{BB962C8B-B14F-4D97-AF65-F5344CB8AC3E}">
        <p14:creationId xmlns:p14="http://schemas.microsoft.com/office/powerpoint/2010/main" val="1566204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Parcequ’on</a:t>
            </a:r>
            <a:r>
              <a:rPr lang="fr-FR" dirty="0"/>
              <a:t> comprendra mieux les fonctions ES</a:t>
            </a:r>
          </a:p>
        </p:txBody>
      </p:sp>
      <p:sp>
        <p:nvSpPr>
          <p:cNvPr id="4" name="Espace réservé du numéro de diapositive 3"/>
          <p:cNvSpPr>
            <a:spLocks noGrp="1"/>
          </p:cNvSpPr>
          <p:nvPr>
            <p:ph type="sldNum" sz="quarter" idx="5"/>
          </p:nvPr>
        </p:nvSpPr>
        <p:spPr/>
        <p:txBody>
          <a:bodyPr/>
          <a:lstStyle/>
          <a:p>
            <a:fld id="{22A4E1C7-1DF7-450B-9830-2E9B908E404B}" type="slidenum">
              <a:rPr lang="fr-FR" smtClean="0"/>
              <a:t>31</a:t>
            </a:fld>
            <a:endParaRPr lang="fr-FR"/>
          </a:p>
        </p:txBody>
      </p:sp>
    </p:spTree>
    <p:extLst>
      <p:ext uri="{BB962C8B-B14F-4D97-AF65-F5344CB8AC3E}">
        <p14:creationId xmlns:p14="http://schemas.microsoft.com/office/powerpoint/2010/main" val="1703843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2A4E1C7-1DF7-450B-9830-2E9B908E404B}" type="slidenum">
              <a:rPr lang="fr-FR" smtClean="0"/>
              <a:t>37</a:t>
            </a:fld>
            <a:endParaRPr lang="fr-FR"/>
          </a:p>
        </p:txBody>
      </p:sp>
    </p:spTree>
    <p:extLst>
      <p:ext uri="{BB962C8B-B14F-4D97-AF65-F5344CB8AC3E}">
        <p14:creationId xmlns:p14="http://schemas.microsoft.com/office/powerpoint/2010/main" val="3275112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2A4E1C7-1DF7-450B-9830-2E9B908E404B}" type="slidenum">
              <a:rPr lang="fr-FR" smtClean="0"/>
              <a:t>39</a:t>
            </a:fld>
            <a:endParaRPr lang="fr-FR"/>
          </a:p>
        </p:txBody>
      </p:sp>
    </p:spTree>
    <p:extLst>
      <p:ext uri="{BB962C8B-B14F-4D97-AF65-F5344CB8AC3E}">
        <p14:creationId xmlns:p14="http://schemas.microsoft.com/office/powerpoint/2010/main" val="3904554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Abundance</a:t>
            </a:r>
          </a:p>
        </p:txBody>
      </p:sp>
      <p:sp>
        <p:nvSpPr>
          <p:cNvPr id="4" name="Slide Number Placeholder 3"/>
          <p:cNvSpPr>
            <a:spLocks noGrp="1"/>
          </p:cNvSpPr>
          <p:nvPr>
            <p:ph type="sldNum" sz="quarter" idx="5"/>
          </p:nvPr>
        </p:nvSpPr>
        <p:spPr/>
        <p:txBody>
          <a:bodyPr/>
          <a:lstStyle/>
          <a:p>
            <a:fld id="{22A4E1C7-1DF7-450B-9830-2E9B908E404B}" type="slidenum">
              <a:rPr lang="fr-FR" smtClean="0"/>
              <a:t>41</a:t>
            </a:fld>
            <a:endParaRPr lang="fr-FR"/>
          </a:p>
        </p:txBody>
      </p:sp>
    </p:spTree>
    <p:extLst>
      <p:ext uri="{BB962C8B-B14F-4D97-AF65-F5344CB8AC3E}">
        <p14:creationId xmlns:p14="http://schemas.microsoft.com/office/powerpoint/2010/main" val="652576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44</a:t>
            </a:fld>
            <a:endParaRPr lang="fr-FR"/>
          </a:p>
        </p:txBody>
      </p:sp>
    </p:spTree>
    <p:extLst>
      <p:ext uri="{BB962C8B-B14F-4D97-AF65-F5344CB8AC3E}">
        <p14:creationId xmlns:p14="http://schemas.microsoft.com/office/powerpoint/2010/main" val="2068060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45</a:t>
            </a:fld>
            <a:endParaRPr lang="fr-FR"/>
          </a:p>
        </p:txBody>
      </p:sp>
    </p:spTree>
    <p:extLst>
      <p:ext uri="{BB962C8B-B14F-4D97-AF65-F5344CB8AC3E}">
        <p14:creationId xmlns:p14="http://schemas.microsoft.com/office/powerpoint/2010/main" val="2219707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46</a:t>
            </a:fld>
            <a:endParaRPr lang="fr-FR"/>
          </a:p>
        </p:txBody>
      </p:sp>
    </p:spTree>
    <p:extLst>
      <p:ext uri="{BB962C8B-B14F-4D97-AF65-F5344CB8AC3E}">
        <p14:creationId xmlns:p14="http://schemas.microsoft.com/office/powerpoint/2010/main" val="3490000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r>
              <a:rPr lang="en-US" dirty="0">
                <a:latin typeface="Calibri" panose="020F0502020204030204" pitchFamily="34" charset="0"/>
                <a:cs typeface="Calibri" panose="020F0502020204030204" pitchFamily="34" charset="0"/>
              </a:rPr>
              <a:t>Less data on total biomass</a:t>
            </a:r>
          </a:p>
          <a:p>
            <a:pPr>
              <a:lnSpc>
                <a:spcPct val="150000"/>
              </a:lnSpc>
            </a:pPr>
            <a:r>
              <a:rPr lang="en-US" dirty="0">
                <a:latin typeface="Calibri" panose="020F0502020204030204" pitchFamily="34" charset="0"/>
                <a:cs typeface="Calibri" panose="020F0502020204030204" pitchFamily="34" charset="0"/>
              </a:rPr>
              <a:t>Climate and soil variables come from external databases
Six types of land use</a:t>
            </a:r>
          </a:p>
          <a:p>
            <a:pPr>
              <a:lnSpc>
                <a:spcPct val="150000"/>
              </a:lnSpc>
            </a:pPr>
            <a:r>
              <a:rPr lang="en-US" dirty="0">
                <a:latin typeface="Calibri" panose="020F0502020204030204" pitchFamily="34" charset="0"/>
                <a:cs typeface="Calibri" panose="020F0502020204030204" pitchFamily="34" charset="0"/>
              </a:rPr>
              <a:t>Outliers</a:t>
            </a:r>
            <a:endParaRPr lang="fr-FR"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47</a:t>
            </a:fld>
            <a:endParaRPr lang="fr-FR"/>
          </a:p>
        </p:txBody>
      </p:sp>
    </p:spTree>
    <p:extLst>
      <p:ext uri="{BB962C8B-B14F-4D97-AF65-F5344CB8AC3E}">
        <p14:creationId xmlns:p14="http://schemas.microsoft.com/office/powerpoint/2010/main" val="3609575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Peut être à </a:t>
            </a:r>
            <a:r>
              <a:rPr lang="fr-FR" dirty="0" err="1"/>
              <a:t>suprimer</a:t>
            </a: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48</a:t>
            </a:fld>
            <a:endParaRPr lang="fr-FR"/>
          </a:p>
        </p:txBody>
      </p:sp>
    </p:spTree>
    <p:extLst>
      <p:ext uri="{BB962C8B-B14F-4D97-AF65-F5344CB8AC3E}">
        <p14:creationId xmlns:p14="http://schemas.microsoft.com/office/powerpoint/2010/main" val="1770705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Pratiques des gestions</a:t>
            </a: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a:t>
            </a:fld>
            <a:endParaRPr lang="fr-FR"/>
          </a:p>
        </p:txBody>
      </p:sp>
    </p:spTree>
    <p:extLst>
      <p:ext uri="{BB962C8B-B14F-4D97-AF65-F5344CB8AC3E}">
        <p14:creationId xmlns:p14="http://schemas.microsoft.com/office/powerpoint/2010/main" val="2524204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extreme than selected variables </a:t>
            </a: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49</a:t>
            </a:fld>
            <a:endParaRPr lang="fr-FR"/>
          </a:p>
        </p:txBody>
      </p:sp>
    </p:spTree>
    <p:extLst>
      <p:ext uri="{BB962C8B-B14F-4D97-AF65-F5344CB8AC3E}">
        <p14:creationId xmlns:p14="http://schemas.microsoft.com/office/powerpoint/2010/main" val="683410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50</a:t>
            </a:fld>
            <a:endParaRPr lang="fr-FR"/>
          </a:p>
        </p:txBody>
      </p:sp>
    </p:spTree>
    <p:extLst>
      <p:ext uri="{BB962C8B-B14F-4D97-AF65-F5344CB8AC3E}">
        <p14:creationId xmlns:p14="http://schemas.microsoft.com/office/powerpoint/2010/main" val="3113449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51</a:t>
            </a:fld>
            <a:endParaRPr lang="fr-FR"/>
          </a:p>
        </p:txBody>
      </p:sp>
    </p:spTree>
    <p:extLst>
      <p:ext uri="{BB962C8B-B14F-4D97-AF65-F5344CB8AC3E}">
        <p14:creationId xmlns:p14="http://schemas.microsoft.com/office/powerpoint/2010/main" val="2378637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52</a:t>
            </a:fld>
            <a:endParaRPr lang="fr-FR"/>
          </a:p>
        </p:txBody>
      </p:sp>
    </p:spTree>
    <p:extLst>
      <p:ext uri="{BB962C8B-B14F-4D97-AF65-F5344CB8AC3E}">
        <p14:creationId xmlns:p14="http://schemas.microsoft.com/office/powerpoint/2010/main" val="31115541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53</a:t>
            </a:fld>
            <a:endParaRPr lang="fr-FR"/>
          </a:p>
        </p:txBody>
      </p:sp>
    </p:spTree>
    <p:extLst>
      <p:ext uri="{BB962C8B-B14F-4D97-AF65-F5344CB8AC3E}">
        <p14:creationId xmlns:p14="http://schemas.microsoft.com/office/powerpoint/2010/main" val="4292533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54</a:t>
            </a:fld>
            <a:endParaRPr lang="fr-FR"/>
          </a:p>
        </p:txBody>
      </p:sp>
    </p:spTree>
    <p:extLst>
      <p:ext uri="{BB962C8B-B14F-4D97-AF65-F5344CB8AC3E}">
        <p14:creationId xmlns:p14="http://schemas.microsoft.com/office/powerpoint/2010/main" val="4110985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55</a:t>
            </a:fld>
            <a:endParaRPr lang="fr-FR"/>
          </a:p>
        </p:txBody>
      </p:sp>
    </p:spTree>
    <p:extLst>
      <p:ext uri="{BB962C8B-B14F-4D97-AF65-F5344CB8AC3E}">
        <p14:creationId xmlns:p14="http://schemas.microsoft.com/office/powerpoint/2010/main" val="767495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fr-FR" i="1" dirty="0" err="1">
                <a:effectLst/>
                <a:latin typeface="Calibri" panose="020F0502020204030204" pitchFamily="34" charset="0"/>
                <a:ea typeface="Calibri" panose="020F0502020204030204" pitchFamily="34" charset="0"/>
                <a:cs typeface="Calibri" panose="020F0502020204030204" pitchFamily="34" charset="0"/>
              </a:rPr>
              <a:t>input_shape</a:t>
            </a:r>
            <a:r>
              <a:rPr lang="fr-FR" dirty="0">
                <a:effectLst/>
                <a:latin typeface="Calibri" panose="020F0502020204030204" pitchFamily="34" charset="0"/>
                <a:ea typeface="Calibri" panose="020F0502020204030204" pitchFamily="34" charset="0"/>
                <a:cs typeface="Calibri" panose="020F0502020204030204" pitchFamily="34" charset="0"/>
              </a:rPr>
              <a:t> = 15 </a:t>
            </a:r>
          </a:p>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56</a:t>
            </a:fld>
            <a:endParaRPr lang="fr-FR"/>
          </a:p>
        </p:txBody>
      </p:sp>
    </p:spTree>
    <p:extLst>
      <p:ext uri="{BB962C8B-B14F-4D97-AF65-F5344CB8AC3E}">
        <p14:creationId xmlns:p14="http://schemas.microsoft.com/office/powerpoint/2010/main" val="3720977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a:lnSpc>
                <a:spcPct val="150000"/>
              </a:lnSpc>
            </a:pPr>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57</a:t>
            </a:fld>
            <a:endParaRPr lang="fr-FR"/>
          </a:p>
        </p:txBody>
      </p:sp>
    </p:spTree>
    <p:extLst>
      <p:ext uri="{BB962C8B-B14F-4D97-AF65-F5344CB8AC3E}">
        <p14:creationId xmlns:p14="http://schemas.microsoft.com/office/powerpoint/2010/main" val="1148406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Parler des pratiques des gestions qui sont caché derrière l’occupation du sol</a:t>
            </a:r>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5</a:t>
            </a:fld>
            <a:endParaRPr lang="fr-FR"/>
          </a:p>
        </p:txBody>
      </p:sp>
    </p:spTree>
    <p:extLst>
      <p:ext uri="{BB962C8B-B14F-4D97-AF65-F5344CB8AC3E}">
        <p14:creationId xmlns:p14="http://schemas.microsoft.com/office/powerpoint/2010/main" val="3213503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6</a:t>
            </a:fld>
            <a:endParaRPr lang="fr-FR"/>
          </a:p>
        </p:txBody>
      </p:sp>
    </p:spTree>
    <p:extLst>
      <p:ext uri="{BB962C8B-B14F-4D97-AF65-F5344CB8AC3E}">
        <p14:creationId xmlns:p14="http://schemas.microsoft.com/office/powerpoint/2010/main" val="373616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7</a:t>
            </a:fld>
            <a:endParaRPr lang="fr-FR"/>
          </a:p>
        </p:txBody>
      </p:sp>
    </p:spTree>
    <p:extLst>
      <p:ext uri="{BB962C8B-B14F-4D97-AF65-F5344CB8AC3E}">
        <p14:creationId xmlns:p14="http://schemas.microsoft.com/office/powerpoint/2010/main" val="2070708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8</a:t>
            </a:fld>
            <a:endParaRPr lang="fr-FR"/>
          </a:p>
        </p:txBody>
      </p:sp>
    </p:spTree>
    <p:extLst>
      <p:ext uri="{BB962C8B-B14F-4D97-AF65-F5344CB8AC3E}">
        <p14:creationId xmlns:p14="http://schemas.microsoft.com/office/powerpoint/2010/main" val="3094150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2A4E1C7-1DF7-450B-9830-2E9B908E404B}" type="slidenum">
              <a:rPr lang="fr-FR" smtClean="0"/>
              <a:t>9</a:t>
            </a:fld>
            <a:endParaRPr lang="fr-FR"/>
          </a:p>
        </p:txBody>
      </p:sp>
    </p:spTree>
    <p:extLst>
      <p:ext uri="{BB962C8B-B14F-4D97-AF65-F5344CB8AC3E}">
        <p14:creationId xmlns:p14="http://schemas.microsoft.com/office/powerpoint/2010/main" val="4237260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2AE47ECE-2A96-4A19-B649-7B23501948E3}" type="datetime1">
              <a:rPr lang="fr-FR" smtClean="0"/>
              <a:t>18/06/2024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2362500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40C05379-0D36-4C9C-942F-98B41017CB48}" type="datetime1">
              <a:rPr lang="fr-FR" smtClean="0"/>
              <a:t>18/06/2024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3950683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6B2420A-B766-4B6B-8B09-85A452782B99}" type="datetime1">
              <a:rPr lang="fr-FR" smtClean="0"/>
              <a:t>18/06/2024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1766865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AADDD5FF-025A-4F3C-BE8B-6E8206A0B715}" type="datetime1">
              <a:rPr lang="fr-FR" smtClean="0"/>
              <a:t>18/06/2024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1779624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3BAF4EB3-F940-473E-8B31-D2B24C54293B}" type="datetime1">
              <a:rPr lang="fr-FR" smtClean="0"/>
              <a:t>18/06/2024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2348019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D9106B73-EC0D-47F7-8EDA-0BDFE7511408}" type="datetime1">
              <a:rPr lang="fr-FR" smtClean="0"/>
              <a:t>18/06/2024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3830997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25E6C46A-0BD6-4FF2-B0AB-FAD86621BA90}" type="datetime1">
              <a:rPr lang="fr-FR" smtClean="0"/>
              <a:t>18/06/2024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339351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0FC3E095-4AF8-4AEB-A180-A0F08E506571}" type="datetime1">
              <a:rPr lang="fr-FR" smtClean="0"/>
              <a:t>18/06/2024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395092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E436F96-B716-4E72-839D-A409D5A9993C}" type="datetime1">
              <a:rPr lang="fr-FR" smtClean="0"/>
              <a:t>18/06/2024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201858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5ED8B87B-C330-42B5-8620-562D03AB68F3}" type="datetime1">
              <a:rPr lang="fr-FR" smtClean="0"/>
              <a:t>18/06/2024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1931852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4F877FB-61B9-45DC-95A0-EE2C58FF5514}" type="datetime1">
              <a:rPr lang="fr-FR" smtClean="0"/>
              <a:t>18/06/2024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8E963B7-37A0-4AC9-95FB-AD85C5B13107}" type="slidenum">
              <a:rPr lang="fr-FR" smtClean="0"/>
              <a:t>‹#›</a:t>
            </a:fld>
            <a:endParaRPr lang="fr-FR"/>
          </a:p>
        </p:txBody>
      </p:sp>
    </p:spTree>
    <p:extLst>
      <p:ext uri="{BB962C8B-B14F-4D97-AF65-F5344CB8AC3E}">
        <p14:creationId xmlns:p14="http://schemas.microsoft.com/office/powerpoint/2010/main" val="302422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CD221-2A23-4A13-8E1E-CD2C7DA39B0D}" type="datetime1">
              <a:rPr lang="fr-FR" smtClean="0"/>
              <a:t>18/06/2024</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E963B7-37A0-4AC9-95FB-AD85C5B13107}" type="slidenum">
              <a:rPr lang="fr-FR" smtClean="0"/>
              <a:t>‹#›</a:t>
            </a:fld>
            <a:endParaRPr lang="fr-FR"/>
          </a:p>
        </p:txBody>
      </p:sp>
    </p:spTree>
    <p:extLst>
      <p:ext uri="{BB962C8B-B14F-4D97-AF65-F5344CB8AC3E}">
        <p14:creationId xmlns:p14="http://schemas.microsoft.com/office/powerpoint/2010/main" val="226696050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1.xml"/><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36.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pn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44.png"/><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5.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6.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7.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10.png"/><Relationship Id="rId4" Type="http://schemas.openxmlformats.org/officeDocument/2006/relationships/image" Target="../media/image7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13.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sv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83.png"/><Relationship Id="rId7" Type="http://schemas.openxmlformats.org/officeDocument/2006/relationships/image" Target="../media/image87.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svg"/><Relationship Id="rId10" Type="http://schemas.openxmlformats.org/officeDocument/2006/relationships/image" Target="../media/image89.jpeg"/><Relationship Id="rId4" Type="http://schemas.openxmlformats.org/officeDocument/2006/relationships/image" Target="../media/image84.png"/><Relationship Id="rId9" Type="http://schemas.openxmlformats.org/officeDocument/2006/relationships/image" Target="../media/image8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rpubs.com/Abdou_diallo" TargetMode="External"/><Relationship Id="rId2" Type="http://schemas.openxmlformats.org/officeDocument/2006/relationships/hyperlink" Target="https://github.com/diallo-abdou/stage_abdou_m2"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1.jpeg"/><Relationship Id="rId7"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png"/><Relationship Id="rId9" Type="http://schemas.openxmlformats.org/officeDocument/2006/relationships/image" Target="../media/image95.jpe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7.png"/><Relationship Id="rId5" Type="http://schemas.openxmlformats.org/officeDocument/2006/relationships/diagramQuickStyle" Target="../diagrams/quickStyle2.xml"/><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png"/><Relationship Id="rId1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37.png"/><Relationship Id="rId5" Type="http://schemas.openxmlformats.org/officeDocument/2006/relationships/image" Target="../media/image39.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43.png"/><Relationship Id="rId14"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7.png"/><Relationship Id="rId5" Type="http://schemas.openxmlformats.org/officeDocument/2006/relationships/diagramQuickStyle" Target="../diagrams/quickStyle3.xml"/><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diagramLayout" Target="../diagrams/layout3.xml"/><Relationship Id="rId9" Type="http://schemas.openxmlformats.org/officeDocument/2006/relationships/image" Target="../media/image15.png"/><Relationship Id="rId1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8.png"/><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09.png"/><Relationship Id="rId9" Type="http://schemas.openxmlformats.org/officeDocument/2006/relationships/image" Target="../media/image43.png"/></Relationships>
</file>

<file path=ppt/slides/_rels/slide5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10.pn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11.png"/><Relationship Id="rId9" Type="http://schemas.openxmlformats.org/officeDocument/2006/relationships/image" Target="../media/image43.png"/></Relationships>
</file>

<file path=ppt/slides/_rels/slide5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113.jpeg"/><Relationship Id="rId4" Type="http://schemas.openxmlformats.org/officeDocument/2006/relationships/image" Target="../media/image40.png"/><Relationship Id="rId9" Type="http://schemas.openxmlformats.org/officeDocument/2006/relationships/image" Target="../media/image70.png"/></Relationships>
</file>

<file path=ppt/slides/_rels/slide5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14.png"/><Relationship Id="rId7"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71.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8771" y="2613855"/>
            <a:ext cx="11274458" cy="1208262"/>
          </a:xfrm>
        </p:spPr>
        <p:txBody>
          <a:bodyPr>
            <a:noAutofit/>
          </a:bodyPr>
          <a:lstStyle/>
          <a:p>
            <a:pPr>
              <a:lnSpc>
                <a:spcPct val="100000"/>
              </a:lnSpc>
            </a:pPr>
            <a:r>
              <a:rPr lang="en-US" b="1" dirty="0">
                <a:cs typeface="Calibri" panose="020F0502020204030204" pitchFamily="34" charset="0"/>
              </a:rPr>
              <a:t>Predicting earthworm diversity and distribution: </a:t>
            </a:r>
          </a:p>
          <a:p>
            <a:pPr>
              <a:lnSpc>
                <a:spcPct val="100000"/>
              </a:lnSpc>
            </a:pPr>
            <a:r>
              <a:rPr lang="en-US" b="1" dirty="0">
                <a:cs typeface="Calibri" panose="020F0502020204030204" pitchFamily="34" charset="0"/>
              </a:rPr>
              <a:t>A comparative approach at national scale using multiple modeling algorithms</a:t>
            </a:r>
          </a:p>
        </p:txBody>
      </p:sp>
      <p:sp>
        <p:nvSpPr>
          <p:cNvPr id="4" name="Rectangle 3"/>
          <p:cNvSpPr/>
          <p:nvPr/>
        </p:nvSpPr>
        <p:spPr>
          <a:xfrm>
            <a:off x="5977217" y="3244334"/>
            <a:ext cx="242374" cy="369332"/>
          </a:xfrm>
          <a:prstGeom prst="rect">
            <a:avLst/>
          </a:prstGeom>
        </p:spPr>
        <p:txBody>
          <a:bodyPr wrap="none">
            <a:spAutoFit/>
          </a:bodyPr>
          <a:lstStyle/>
          <a:p>
            <a:r>
              <a:rPr lang="fr-FR" b="0" dirty="0">
                <a:effectLst/>
                <a:cs typeface="Calibri" panose="020F0502020204030204" pitchFamily="34" charset="0"/>
              </a:rPr>
              <a:t> </a:t>
            </a:r>
            <a:endParaRPr lang="fr-FR" dirty="0">
              <a:cs typeface="Calibri" panose="020F0502020204030204" pitchFamily="34" charset="0"/>
            </a:endParaRPr>
          </a:p>
        </p:txBody>
      </p:sp>
      <p:sp>
        <p:nvSpPr>
          <p:cNvPr id="11" name="Rectangle 10"/>
          <p:cNvSpPr/>
          <p:nvPr/>
        </p:nvSpPr>
        <p:spPr>
          <a:xfrm>
            <a:off x="458771" y="4676770"/>
            <a:ext cx="3392319" cy="1531445"/>
          </a:xfrm>
          <a:prstGeom prst="rect">
            <a:avLst/>
          </a:prstGeom>
        </p:spPr>
        <p:txBody>
          <a:bodyPr wrap="square">
            <a:spAutoFit/>
          </a:bodyPr>
          <a:lstStyle/>
          <a:p>
            <a:pPr>
              <a:lnSpc>
                <a:spcPct val="150000"/>
              </a:lnSpc>
            </a:pPr>
            <a:r>
              <a:rPr lang="fr-FR" sz="1600" b="1" dirty="0" err="1">
                <a:cs typeface="Calibri" panose="020F0502020204030204" pitchFamily="34" charset="0"/>
              </a:rPr>
              <a:t>Internship</a:t>
            </a:r>
            <a:r>
              <a:rPr lang="fr-FR" sz="1600" b="1" dirty="0">
                <a:cs typeface="Calibri" panose="020F0502020204030204" pitchFamily="34" charset="0"/>
              </a:rPr>
              <a:t> </a:t>
            </a:r>
            <a:r>
              <a:rPr lang="fr-FR" sz="1600" b="1" dirty="0" err="1">
                <a:cs typeface="Calibri" panose="020F0502020204030204" pitchFamily="34" charset="0"/>
              </a:rPr>
              <a:t>supervisor</a:t>
            </a:r>
            <a:endParaRPr lang="fr-FR" sz="1600" b="1" dirty="0">
              <a:cs typeface="Calibri" panose="020F0502020204030204" pitchFamily="34" charset="0"/>
            </a:endParaRPr>
          </a:p>
          <a:p>
            <a:pPr lvl="1">
              <a:lnSpc>
                <a:spcPct val="150000"/>
              </a:lnSpc>
            </a:pPr>
            <a:r>
              <a:rPr lang="fr-FR" sz="1600" dirty="0">
                <a:cs typeface="Calibri" panose="020F0502020204030204" pitchFamily="34" charset="0"/>
              </a:rPr>
              <a:t>Daniel CLUZEAU,</a:t>
            </a:r>
          </a:p>
          <a:p>
            <a:pPr lvl="1">
              <a:lnSpc>
                <a:spcPct val="150000"/>
              </a:lnSpc>
            </a:pPr>
            <a:r>
              <a:rPr lang="fr-FR" sz="1600" dirty="0">
                <a:cs typeface="Calibri" panose="020F0502020204030204" pitchFamily="34" charset="0"/>
              </a:rPr>
              <a:t>Kevin HOEFFNER </a:t>
            </a:r>
          </a:p>
          <a:p>
            <a:pPr lvl="1">
              <a:lnSpc>
                <a:spcPct val="150000"/>
              </a:lnSpc>
            </a:pPr>
            <a:r>
              <a:rPr lang="fr-FR" sz="1600" dirty="0">
                <a:cs typeface="Calibri" panose="020F0502020204030204" pitchFamily="34" charset="0"/>
              </a:rPr>
              <a:t>Walid HORRIGUE</a:t>
            </a:r>
          </a:p>
        </p:txBody>
      </p:sp>
      <p:sp>
        <p:nvSpPr>
          <p:cNvPr id="5" name="ZoneTexte 4"/>
          <p:cNvSpPr txBox="1"/>
          <p:nvPr/>
        </p:nvSpPr>
        <p:spPr>
          <a:xfrm>
            <a:off x="0" y="3873413"/>
            <a:ext cx="12191999" cy="400110"/>
          </a:xfrm>
          <a:prstGeom prst="rect">
            <a:avLst/>
          </a:prstGeom>
          <a:noFill/>
        </p:spPr>
        <p:txBody>
          <a:bodyPr wrap="square" rtlCol="0">
            <a:spAutoFit/>
          </a:bodyPr>
          <a:lstStyle/>
          <a:p>
            <a:pPr algn="ctr"/>
            <a:r>
              <a:rPr lang="fr-FR" sz="2000" b="1" dirty="0">
                <a:cs typeface="Calibri" panose="020F0502020204030204" pitchFamily="34" charset="0"/>
              </a:rPr>
              <a:t>Abdourahmane DIALLO</a:t>
            </a:r>
          </a:p>
        </p:txBody>
      </p:sp>
      <p:sp>
        <p:nvSpPr>
          <p:cNvPr id="2" name="Espace réservé du numéro de diapositive 1"/>
          <p:cNvSpPr>
            <a:spLocks noGrp="1"/>
          </p:cNvSpPr>
          <p:nvPr>
            <p:ph type="sldNum" sz="quarter" idx="12"/>
          </p:nvPr>
        </p:nvSpPr>
        <p:spPr/>
        <p:txBody>
          <a:bodyPr/>
          <a:lstStyle/>
          <a:p>
            <a:fld id="{E8E963B7-37A0-4AC9-95FB-AD85C5B13107}" type="slidenum">
              <a:rPr lang="fr-FR" smtClean="0">
                <a:cs typeface="Calibri" panose="020F0502020204030204" pitchFamily="34" charset="0"/>
              </a:rPr>
              <a:t>1</a:t>
            </a:fld>
            <a:endParaRPr lang="fr-FR" dirty="0">
              <a:cs typeface="Calibri" panose="020F0502020204030204" pitchFamily="34" charset="0"/>
            </a:endParaRPr>
          </a:p>
        </p:txBody>
      </p:sp>
      <p:sp>
        <p:nvSpPr>
          <p:cNvPr id="9" name="Rectangle 8"/>
          <p:cNvSpPr/>
          <p:nvPr/>
        </p:nvSpPr>
        <p:spPr>
          <a:xfrm>
            <a:off x="7281500" y="4512648"/>
            <a:ext cx="5100587" cy="1839221"/>
          </a:xfrm>
          <a:prstGeom prst="rect">
            <a:avLst/>
          </a:prstGeom>
        </p:spPr>
        <p:txBody>
          <a:bodyPr wrap="square">
            <a:spAutoFit/>
          </a:bodyPr>
          <a:lstStyle/>
          <a:p>
            <a:pPr>
              <a:lnSpc>
                <a:spcPct val="150000"/>
              </a:lnSpc>
              <a:spcAft>
                <a:spcPts val="800"/>
              </a:spcAft>
              <a:tabLst>
                <a:tab pos="2600325" algn="l"/>
              </a:tabLst>
            </a:pPr>
            <a:r>
              <a:rPr lang="fr-FR" sz="1600" b="1" dirty="0" err="1">
                <a:ea typeface="Calibri" panose="020F0502020204030204" pitchFamily="34" charset="0"/>
                <a:cs typeface="Calibri" panose="020F0502020204030204" pitchFamily="34" charset="0"/>
              </a:rPr>
              <a:t>Laboratory</a:t>
            </a:r>
            <a:r>
              <a:rPr lang="fr-FR" sz="1600" b="1" dirty="0">
                <a:ea typeface="Calibri" panose="020F0502020204030204" pitchFamily="34" charset="0"/>
                <a:cs typeface="Calibri" panose="020F0502020204030204" pitchFamily="34" charset="0"/>
              </a:rPr>
              <a:t> </a:t>
            </a:r>
          </a:p>
          <a:p>
            <a:pPr lvl="1">
              <a:lnSpc>
                <a:spcPct val="150000"/>
              </a:lnSpc>
              <a:spcAft>
                <a:spcPts val="800"/>
              </a:spcAft>
              <a:tabLst>
                <a:tab pos="2600325" algn="l"/>
              </a:tabLst>
            </a:pPr>
            <a:r>
              <a:rPr lang="fr-FR" sz="1600" dirty="0">
                <a:ea typeface="Calibri" panose="020F0502020204030204" pitchFamily="34" charset="0"/>
                <a:cs typeface="Calibri" panose="020F0502020204030204" pitchFamily="34" charset="0"/>
              </a:rPr>
              <a:t>UMRS 6553 ECOBIO, </a:t>
            </a:r>
            <a:r>
              <a:rPr lang="fr-FR" sz="1600" dirty="0" err="1">
                <a:ea typeface="Calibri" panose="020F0502020204030204" pitchFamily="34" charset="0"/>
                <a:cs typeface="Calibri" panose="020F0502020204030204" pitchFamily="34" charset="0"/>
              </a:rPr>
              <a:t>Univ.Rennes</a:t>
            </a:r>
            <a:r>
              <a:rPr lang="fr-FR" sz="1600" dirty="0">
                <a:ea typeface="Calibri" panose="020F0502020204030204" pitchFamily="34" charset="0"/>
                <a:cs typeface="Calibri" panose="020F0502020204030204" pitchFamily="34" charset="0"/>
              </a:rPr>
              <a:t> – CNRS</a:t>
            </a:r>
          </a:p>
          <a:p>
            <a:pPr lvl="1">
              <a:lnSpc>
                <a:spcPct val="150000"/>
              </a:lnSpc>
              <a:spcAft>
                <a:spcPts val="800"/>
              </a:spcAft>
              <a:tabLst>
                <a:tab pos="2600325" algn="l"/>
              </a:tabLst>
            </a:pPr>
            <a:r>
              <a:rPr lang="fr-FR" sz="1600" dirty="0" err="1">
                <a:ea typeface="Calibri" panose="020F0502020204030204" pitchFamily="34" charset="0"/>
                <a:cs typeface="Calibri" panose="020F0502020204030204" pitchFamily="34" charset="0"/>
              </a:rPr>
              <a:t>Agrosup</a:t>
            </a:r>
            <a:r>
              <a:rPr lang="fr-FR" sz="1600" dirty="0">
                <a:ea typeface="Calibri" panose="020F0502020204030204" pitchFamily="34" charset="0"/>
                <a:cs typeface="Calibri" panose="020F0502020204030204" pitchFamily="34" charset="0"/>
              </a:rPr>
              <a:t> Dijon &amp;</a:t>
            </a:r>
          </a:p>
          <a:p>
            <a:pPr lvl="1">
              <a:lnSpc>
                <a:spcPct val="150000"/>
              </a:lnSpc>
              <a:spcAft>
                <a:spcPts val="800"/>
              </a:spcAft>
              <a:tabLst>
                <a:tab pos="2600325" algn="l"/>
              </a:tabLst>
            </a:pPr>
            <a:r>
              <a:rPr lang="fr-FR" sz="1600" dirty="0">
                <a:ea typeface="Calibri" panose="020F0502020204030204" pitchFamily="34" charset="0"/>
                <a:cs typeface="Calibri" panose="020F0502020204030204" pitchFamily="34" charset="0"/>
              </a:rPr>
              <a:t>UMR 1347 Agroécologie (INRAE de Dijon</a:t>
            </a:r>
            <a:endParaRPr lang="fr-FR" sz="1600" dirty="0">
              <a:cs typeface="Calibri" panose="020F0502020204030204" pitchFamily="34" charset="0"/>
            </a:endParaRPr>
          </a:p>
        </p:txBody>
      </p:sp>
      <p:sp>
        <p:nvSpPr>
          <p:cNvPr id="23" name="Rectangle 22">
            <a:extLst>
              <a:ext uri="{FF2B5EF4-FFF2-40B4-BE49-F238E27FC236}">
                <a16:creationId xmlns:a16="http://schemas.microsoft.com/office/drawing/2014/main" id="{6B3EC63A-70AF-4B8C-B33B-DA8E6870F5E9}"/>
              </a:ext>
            </a:extLst>
          </p:cNvPr>
          <p:cNvSpPr/>
          <p:nvPr/>
        </p:nvSpPr>
        <p:spPr>
          <a:xfrm>
            <a:off x="1278294" y="1685806"/>
            <a:ext cx="9809141" cy="646331"/>
          </a:xfrm>
          <a:prstGeom prst="rect">
            <a:avLst/>
          </a:prstGeom>
        </p:spPr>
        <p:txBody>
          <a:bodyPr wrap="square">
            <a:spAutoFit/>
          </a:bodyPr>
          <a:lstStyle/>
          <a:p>
            <a:pPr algn="ctr"/>
            <a:r>
              <a:rPr lang="fr-FR" dirty="0">
                <a:solidFill>
                  <a:srgbClr val="000000"/>
                </a:solidFill>
                <a:cs typeface="Calibri" panose="020F0502020204030204" pitchFamily="34" charset="0"/>
              </a:rPr>
              <a:t>UFR Sciences de la Vie et de l'Environnement</a:t>
            </a:r>
          </a:p>
          <a:p>
            <a:pPr algn="ctr"/>
            <a:r>
              <a:rPr lang="fr-FR" dirty="0">
                <a:solidFill>
                  <a:srgbClr val="000000"/>
                </a:solidFill>
                <a:cs typeface="Calibri" panose="020F0502020204030204" pitchFamily="34" charset="0"/>
              </a:rPr>
              <a:t>Master de biologie, écologie et évolution, parcours modélisation en écologie</a:t>
            </a:r>
          </a:p>
        </p:txBody>
      </p:sp>
      <p:sp>
        <p:nvSpPr>
          <p:cNvPr id="17" name="Rectangle 16">
            <a:extLst>
              <a:ext uri="{FF2B5EF4-FFF2-40B4-BE49-F238E27FC236}">
                <a16:creationId xmlns:a16="http://schemas.microsoft.com/office/drawing/2014/main" id="{131F40F5-DDAD-45B6-8D16-F122457C226E}"/>
              </a:ext>
            </a:extLst>
          </p:cNvPr>
          <p:cNvSpPr/>
          <p:nvPr/>
        </p:nvSpPr>
        <p:spPr>
          <a:xfrm>
            <a:off x="0" y="6250556"/>
            <a:ext cx="12191999" cy="423449"/>
          </a:xfrm>
          <a:prstGeom prst="rect">
            <a:avLst/>
          </a:prstGeom>
        </p:spPr>
        <p:txBody>
          <a:bodyPr wrap="square">
            <a:spAutoFit/>
          </a:bodyPr>
          <a:lstStyle/>
          <a:p>
            <a:pPr>
              <a:lnSpc>
                <a:spcPct val="150000"/>
              </a:lnSpc>
              <a:spcAft>
                <a:spcPts val="0"/>
              </a:spcAft>
            </a:pPr>
            <a:r>
              <a:rPr lang="en-US" sz="1600" dirty="0">
                <a:solidFill>
                  <a:srgbClr val="000000"/>
                </a:solidFill>
                <a:ea typeface="Calibri" panose="020F0502020204030204" pitchFamily="34" charset="0"/>
                <a:cs typeface="Calibri" panose="020F0502020204030204" pitchFamily="34" charset="0"/>
              </a:rPr>
              <a:t>			          Internship from </a:t>
            </a:r>
            <a:r>
              <a:rPr lang="en-US" sz="1600" dirty="0" err="1">
                <a:solidFill>
                  <a:srgbClr val="000000"/>
                </a:solidFill>
                <a:ea typeface="Calibri" panose="020F0502020204030204" pitchFamily="34" charset="0"/>
                <a:cs typeface="Calibri" panose="020F0502020204030204" pitchFamily="34" charset="0"/>
              </a:rPr>
              <a:t>january</a:t>
            </a:r>
            <a:r>
              <a:rPr lang="en-US" sz="1600" dirty="0">
                <a:solidFill>
                  <a:srgbClr val="000000"/>
                </a:solidFill>
                <a:ea typeface="Calibri" panose="020F0502020204030204" pitchFamily="34" charset="0"/>
                <a:cs typeface="Calibri" panose="020F0502020204030204" pitchFamily="34" charset="0"/>
              </a:rPr>
              <a:t> 01 to </a:t>
            </a:r>
            <a:r>
              <a:rPr lang="en-US" sz="1600" dirty="0" err="1">
                <a:solidFill>
                  <a:srgbClr val="000000"/>
                </a:solidFill>
                <a:ea typeface="Calibri" panose="020F0502020204030204" pitchFamily="34" charset="0"/>
                <a:cs typeface="Calibri" panose="020F0502020204030204" pitchFamily="34" charset="0"/>
              </a:rPr>
              <a:t>june</a:t>
            </a:r>
            <a:r>
              <a:rPr lang="en-US" sz="1600" dirty="0">
                <a:solidFill>
                  <a:srgbClr val="000000"/>
                </a:solidFill>
                <a:ea typeface="Calibri" panose="020F0502020204030204" pitchFamily="34" charset="0"/>
                <a:cs typeface="Calibri" panose="020F0502020204030204" pitchFamily="34" charset="0"/>
              </a:rPr>
              <a:t> 30, 2024</a:t>
            </a:r>
            <a:endParaRPr lang="fr-FR" sz="1600" dirty="0">
              <a:solidFill>
                <a:srgbClr val="000000"/>
              </a:solidFill>
              <a:ea typeface="Calibri" panose="020F0502020204030204" pitchFamily="34" charset="0"/>
              <a:cs typeface="Calibri" panose="020F0502020204030204" pitchFamily="34" charset="0"/>
            </a:endParaRPr>
          </a:p>
        </p:txBody>
      </p:sp>
      <p:grpSp>
        <p:nvGrpSpPr>
          <p:cNvPr id="6" name="Groupe 5">
            <a:extLst>
              <a:ext uri="{FF2B5EF4-FFF2-40B4-BE49-F238E27FC236}">
                <a16:creationId xmlns:a16="http://schemas.microsoft.com/office/drawing/2014/main" id="{5E24FCE1-0AF6-45C4-98DB-1C0A8C1DA129}"/>
              </a:ext>
            </a:extLst>
          </p:cNvPr>
          <p:cNvGrpSpPr/>
          <p:nvPr/>
        </p:nvGrpSpPr>
        <p:grpSpPr>
          <a:xfrm>
            <a:off x="1275848" y="406419"/>
            <a:ext cx="4877892" cy="1064587"/>
            <a:chOff x="1489207" y="406419"/>
            <a:chExt cx="4877892" cy="1064587"/>
          </a:xfrm>
        </p:grpSpPr>
        <p:pic>
          <p:nvPicPr>
            <p:cNvPr id="20" name="Image 19" descr="Rennes 1 devient l'Université de Rennes - LOGONEWS">
              <a:extLst>
                <a:ext uri="{FF2B5EF4-FFF2-40B4-BE49-F238E27FC236}">
                  <a16:creationId xmlns:a16="http://schemas.microsoft.com/office/drawing/2014/main" id="{9DCFB5B5-C110-4C16-A82A-4EB75BEE4427}"/>
                </a:ext>
              </a:extLst>
            </p:cNvPr>
            <p:cNvPicPr/>
            <p:nvPr/>
          </p:nvPicPr>
          <p:blipFill>
            <a:blip r:embed="rId3">
              <a:extLst>
                <a:ext uri="{28A0092B-C50C-407E-A947-70E740481C1C}">
                  <a14:useLocalDpi xmlns:a14="http://schemas.microsoft.com/office/drawing/2010/main" val="0"/>
                </a:ext>
              </a:extLst>
            </a:blip>
            <a:srcRect l="4566" t="18367" r="5022" b="14285"/>
            <a:stretch>
              <a:fillRect/>
            </a:stretch>
          </p:blipFill>
          <p:spPr>
            <a:xfrm>
              <a:off x="1489207" y="501487"/>
              <a:ext cx="2166226" cy="874451"/>
            </a:xfrm>
            <a:prstGeom prst="rect">
              <a:avLst/>
            </a:prstGeom>
          </p:spPr>
        </p:pic>
        <p:pic>
          <p:nvPicPr>
            <p:cNvPr id="21" name="Image 20">
              <a:extLst>
                <a:ext uri="{FF2B5EF4-FFF2-40B4-BE49-F238E27FC236}">
                  <a16:creationId xmlns:a16="http://schemas.microsoft.com/office/drawing/2014/main" id="{9AFAC395-4113-4837-8083-C4EB079C7D47}"/>
                </a:ext>
              </a:extLst>
            </p:cNvPr>
            <p:cNvPicPr/>
            <p:nvPr/>
          </p:nvPicPr>
          <p:blipFill>
            <a:blip r:embed="rId4">
              <a:extLst>
                <a:ext uri="{28A0092B-C50C-407E-A947-70E740481C1C}">
                  <a14:useLocalDpi xmlns:a14="http://schemas.microsoft.com/office/drawing/2010/main" val="0"/>
                </a:ext>
              </a:extLst>
            </a:blip>
            <a:stretch>
              <a:fillRect/>
            </a:stretch>
          </p:blipFill>
          <p:spPr>
            <a:xfrm>
              <a:off x="5144640" y="406419"/>
              <a:ext cx="1222459" cy="1064587"/>
            </a:xfrm>
            <a:prstGeom prst="rect">
              <a:avLst/>
            </a:prstGeom>
          </p:spPr>
        </p:pic>
      </p:grpSp>
      <p:pic>
        <p:nvPicPr>
          <p:cNvPr id="10" name="Image 9" descr="Une image contenant texte, Police, logo, capture d’écran&#10;&#10;Description générée automatiquement">
            <a:extLst>
              <a:ext uri="{FF2B5EF4-FFF2-40B4-BE49-F238E27FC236}">
                <a16:creationId xmlns:a16="http://schemas.microsoft.com/office/drawing/2014/main" id="{4FCC1452-0274-29A7-39F3-9D4FCF8115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2684" y="400411"/>
            <a:ext cx="2737844" cy="1097280"/>
          </a:xfrm>
          <a:prstGeom prst="rect">
            <a:avLst/>
          </a:prstGeom>
        </p:spPr>
      </p:pic>
    </p:spTree>
    <p:extLst>
      <p:ext uri="{BB962C8B-B14F-4D97-AF65-F5344CB8AC3E}">
        <p14:creationId xmlns:p14="http://schemas.microsoft.com/office/powerpoint/2010/main" val="36673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21"/>
          <p:cNvSpPr>
            <a:spLocks noGrp="1"/>
          </p:cNvSpPr>
          <p:nvPr>
            <p:ph type="sldNum" sz="quarter" idx="12"/>
          </p:nvPr>
        </p:nvSpPr>
        <p:spPr>
          <a:xfrm>
            <a:off x="9229725" y="6423025"/>
            <a:ext cx="2743200" cy="365125"/>
          </a:xfrm>
        </p:spPr>
        <p:txBody>
          <a:bodyPr/>
          <a:lstStyle/>
          <a:p>
            <a:fld id="{E8E963B7-37A0-4AC9-95FB-AD85C5B13107}" type="slidenum">
              <a:rPr lang="fr-FR" smtClean="0">
                <a:cs typeface="Calibri" panose="020F0502020204030204" pitchFamily="34" charset="0"/>
              </a:rPr>
              <a:t>10</a:t>
            </a:fld>
            <a:endParaRPr lang="fr-FR" dirty="0">
              <a:cs typeface="Calibri" panose="020F0502020204030204" pitchFamily="34" charset="0"/>
            </a:endParaRPr>
          </a:p>
        </p:txBody>
      </p:sp>
      <p:sp>
        <p:nvSpPr>
          <p:cNvPr id="23" name="Rectangle : coins arrondis 22">
            <a:extLst>
              <a:ext uri="{FF2B5EF4-FFF2-40B4-BE49-F238E27FC236}">
                <a16:creationId xmlns:a16="http://schemas.microsoft.com/office/drawing/2014/main" id="{4A178791-2430-46BC-B5BE-80730C3EB4C9}"/>
              </a:ext>
            </a:extLst>
          </p:cNvPr>
          <p:cNvSpPr/>
          <p:nvPr/>
        </p:nvSpPr>
        <p:spPr>
          <a:xfrm>
            <a:off x="2325778" y="1701522"/>
            <a:ext cx="9744301" cy="3565231"/>
          </a:xfrm>
          <a:prstGeom prst="roundRect">
            <a:avLst/>
          </a:prstGeom>
          <a:ln>
            <a:solidFill>
              <a:schemeClr val="bg1"/>
            </a:solidFill>
          </a:ln>
        </p:spPr>
        <p:txBody>
          <a:bodyPr wrap="square">
            <a:spAutoFit/>
          </a:bodyPr>
          <a:lstStyle/>
          <a:p>
            <a:pPr>
              <a:lnSpc>
                <a:spcPct val="150000"/>
              </a:lnSpc>
            </a:pPr>
            <a:r>
              <a:rPr lang="en-US" dirty="0">
                <a:solidFill>
                  <a:srgbClr val="0D0D0D"/>
                </a:solidFill>
                <a:cs typeface="Calibri" panose="020F0502020204030204" pitchFamily="34" charset="0"/>
              </a:rPr>
              <a:t>Identify the </a:t>
            </a:r>
            <a:r>
              <a:rPr lang="en-US" sz="2000" b="1" dirty="0">
                <a:solidFill>
                  <a:srgbClr val="7030A0"/>
                </a:solidFill>
                <a:cs typeface="Calibri" panose="020F0502020204030204" pitchFamily="34" charset="0"/>
              </a:rPr>
              <a:t>best modeling algorithms </a:t>
            </a:r>
            <a:r>
              <a:rPr lang="en-US" dirty="0">
                <a:solidFill>
                  <a:srgbClr val="0D0D0D"/>
                </a:solidFill>
                <a:cs typeface="Calibri" panose="020F0502020204030204" pitchFamily="34" charset="0"/>
              </a:rPr>
              <a:t>for predicting </a:t>
            </a:r>
            <a:r>
              <a:rPr lang="en-US" sz="2000" b="1" dirty="0">
                <a:solidFill>
                  <a:srgbClr val="7030A0"/>
                </a:solidFill>
                <a:cs typeface="Calibri" panose="020F0502020204030204" pitchFamily="34" charset="0"/>
              </a:rPr>
              <a:t>earthworm</a:t>
            </a:r>
            <a:r>
              <a:rPr lang="en-US" dirty="0">
                <a:solidFill>
                  <a:srgbClr val="0D0D0D"/>
                </a:solidFill>
                <a:cs typeface="Calibri" panose="020F0502020204030204" pitchFamily="34" charset="0"/>
              </a:rPr>
              <a:t> </a:t>
            </a:r>
            <a:r>
              <a:rPr lang="en-US" b="0" i="0" dirty="0">
                <a:solidFill>
                  <a:srgbClr val="0D0D0D"/>
                </a:solidFill>
                <a:effectLst/>
                <a:highlight>
                  <a:srgbClr val="FFFFFF"/>
                </a:highlight>
                <a:cs typeface="Calibri" panose="020F0502020204030204" pitchFamily="34" charset="0"/>
              </a:rPr>
              <a:t>total abundance (individuals per m²), total biomass (g per m²), and total taxonomic richness (number of taxa in the plot)</a:t>
            </a:r>
            <a:r>
              <a:rPr lang="en-US" dirty="0">
                <a:solidFill>
                  <a:srgbClr val="0D0D0D"/>
                </a:solidFill>
                <a:cs typeface="Calibri" panose="020F0502020204030204" pitchFamily="34" charset="0"/>
              </a:rPr>
              <a:t> </a:t>
            </a:r>
          </a:p>
          <a:p>
            <a:pPr>
              <a:lnSpc>
                <a:spcPct val="200000"/>
              </a:lnSpc>
            </a:pPr>
            <a:endParaRPr lang="en-US" dirty="0">
              <a:solidFill>
                <a:srgbClr val="0D0D0D"/>
              </a:solidFill>
              <a:cs typeface="Calibri" panose="020F0502020204030204" pitchFamily="34" charset="0"/>
            </a:endParaRPr>
          </a:p>
          <a:p>
            <a:pPr>
              <a:lnSpc>
                <a:spcPct val="200000"/>
              </a:lnSpc>
            </a:pPr>
            <a:r>
              <a:rPr lang="en-US" b="0" i="0" dirty="0">
                <a:solidFill>
                  <a:srgbClr val="0D0D0D"/>
                </a:solidFill>
                <a:effectLst/>
                <a:highlight>
                  <a:srgbClr val="FFFFFF"/>
                </a:highlight>
                <a:cs typeface="Calibri" panose="020F0502020204030204" pitchFamily="34" charset="0"/>
              </a:rPr>
              <a:t>Quantify and rank the influence of </a:t>
            </a:r>
            <a:r>
              <a:rPr lang="en-US" sz="2000" b="1" i="0" dirty="0">
                <a:solidFill>
                  <a:srgbClr val="7030A0"/>
                </a:solidFill>
                <a:effectLst/>
                <a:highlight>
                  <a:srgbClr val="FFFFFF"/>
                </a:highlight>
                <a:cs typeface="Calibri" panose="020F0502020204030204" pitchFamily="34" charset="0"/>
              </a:rPr>
              <a:t>environmental factors </a:t>
            </a:r>
            <a:r>
              <a:rPr lang="en-US" b="0" i="0" dirty="0">
                <a:solidFill>
                  <a:srgbClr val="0D0D0D"/>
                </a:solidFill>
                <a:effectLst/>
                <a:highlight>
                  <a:srgbClr val="FFFFFF"/>
                </a:highlight>
                <a:cs typeface="Calibri" panose="020F0502020204030204" pitchFamily="34" charset="0"/>
              </a:rPr>
              <a:t>on earthworm </a:t>
            </a:r>
            <a:r>
              <a:rPr lang="en-US" dirty="0">
                <a:solidFill>
                  <a:srgbClr val="0D0D0D"/>
                </a:solidFill>
                <a:cs typeface="Calibri" panose="020F0502020204030204" pitchFamily="34" charset="0"/>
              </a:rPr>
              <a:t>parameters</a:t>
            </a:r>
          </a:p>
          <a:p>
            <a:pPr>
              <a:lnSpc>
                <a:spcPct val="200000"/>
              </a:lnSpc>
            </a:pPr>
            <a:endParaRPr lang="en-US" dirty="0">
              <a:solidFill>
                <a:srgbClr val="0D0D0D"/>
              </a:solidFill>
              <a:cs typeface="Calibri" panose="020F0502020204030204" pitchFamily="34" charset="0"/>
            </a:endParaRPr>
          </a:p>
          <a:p>
            <a:pPr>
              <a:lnSpc>
                <a:spcPct val="200000"/>
              </a:lnSpc>
            </a:pPr>
            <a:r>
              <a:rPr lang="en-US" dirty="0">
                <a:solidFill>
                  <a:schemeClr val="bg1">
                    <a:lumMod val="85000"/>
                  </a:schemeClr>
                </a:solidFill>
                <a:highlight>
                  <a:srgbClr val="FFFFFF"/>
                </a:highlight>
                <a:cs typeface="Calibri" panose="020F0502020204030204" pitchFamily="34" charset="0"/>
              </a:rPr>
              <a:t>P</a:t>
            </a:r>
            <a:r>
              <a:rPr lang="en-US" b="0" i="0" dirty="0">
                <a:solidFill>
                  <a:schemeClr val="bg1">
                    <a:lumMod val="85000"/>
                  </a:schemeClr>
                </a:solidFill>
                <a:effectLst/>
                <a:highlight>
                  <a:srgbClr val="FFFFFF"/>
                </a:highlight>
                <a:cs typeface="Calibri" panose="020F0502020204030204" pitchFamily="34" charset="0"/>
              </a:rPr>
              <a:t>redict </a:t>
            </a:r>
            <a:r>
              <a:rPr lang="en-US" dirty="0">
                <a:solidFill>
                  <a:schemeClr val="bg1">
                    <a:lumMod val="85000"/>
                  </a:schemeClr>
                </a:solidFill>
                <a:highlight>
                  <a:srgbClr val="FFFFFF"/>
                </a:highlight>
                <a:cs typeface="Calibri" panose="020F0502020204030204" pitchFamily="34" charset="0"/>
              </a:rPr>
              <a:t>earthworm </a:t>
            </a:r>
            <a:r>
              <a:rPr lang="en-US" b="0" i="0" dirty="0">
                <a:solidFill>
                  <a:schemeClr val="bg1">
                    <a:lumMod val="85000"/>
                  </a:schemeClr>
                </a:solidFill>
                <a:effectLst/>
                <a:highlight>
                  <a:srgbClr val="FFFFFF"/>
                </a:highlight>
                <a:cs typeface="Calibri" panose="020F0502020204030204" pitchFamily="34" charset="0"/>
              </a:rPr>
              <a:t>diversity and distribution in </a:t>
            </a:r>
            <a:r>
              <a:rPr lang="en-US" sz="2000" b="1" i="0" dirty="0">
                <a:solidFill>
                  <a:schemeClr val="bg1">
                    <a:lumMod val="85000"/>
                  </a:schemeClr>
                </a:solidFill>
                <a:effectLst/>
                <a:highlight>
                  <a:srgbClr val="FFFFFF"/>
                </a:highlight>
                <a:cs typeface="Calibri" panose="020F0502020204030204" pitchFamily="34" charset="0"/>
              </a:rPr>
              <a:t>France</a:t>
            </a:r>
            <a:endParaRPr lang="fr-FR" b="1" dirty="0">
              <a:solidFill>
                <a:schemeClr val="bg1">
                  <a:lumMod val="85000"/>
                </a:schemeClr>
              </a:solidFill>
              <a:ea typeface="Calibri"/>
              <a:cs typeface="Calibri" panose="020F0502020204030204" pitchFamily="34" charset="0"/>
            </a:endParaRPr>
          </a:p>
        </p:txBody>
      </p:sp>
      <p:sp>
        <p:nvSpPr>
          <p:cNvPr id="6" name="ZoneTexte 5">
            <a:extLst>
              <a:ext uri="{FF2B5EF4-FFF2-40B4-BE49-F238E27FC236}">
                <a16:creationId xmlns:a16="http://schemas.microsoft.com/office/drawing/2014/main" id="{80CF741F-5AA2-4FB8-A6F6-8393DBE59DDA}"/>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Introduction</a:t>
            </a:r>
          </a:p>
        </p:txBody>
      </p:sp>
      <p:sp>
        <p:nvSpPr>
          <p:cNvPr id="4" name="Rectangle 3">
            <a:extLst>
              <a:ext uri="{FF2B5EF4-FFF2-40B4-BE49-F238E27FC236}">
                <a16:creationId xmlns:a16="http://schemas.microsoft.com/office/drawing/2014/main" id="{E1C70199-A088-472F-8A16-C63A13FA3240}"/>
              </a:ext>
            </a:extLst>
          </p:cNvPr>
          <p:cNvSpPr/>
          <p:nvPr/>
        </p:nvSpPr>
        <p:spPr>
          <a:xfrm>
            <a:off x="1796910" y="861696"/>
            <a:ext cx="1525097" cy="461665"/>
          </a:xfrm>
          <a:prstGeom prst="rect">
            <a:avLst/>
          </a:prstGeom>
        </p:spPr>
        <p:txBody>
          <a:bodyPr wrap="none">
            <a:spAutoFit/>
          </a:bodyPr>
          <a:lstStyle/>
          <a:p>
            <a:r>
              <a:rPr lang="fr-FR" sz="2400" b="1" dirty="0">
                <a:solidFill>
                  <a:srgbClr val="7030A0"/>
                </a:solidFill>
                <a:cs typeface="Calibri" panose="020F0502020204030204" pitchFamily="34" charset="0"/>
              </a:rPr>
              <a:t>Objectives</a:t>
            </a:r>
            <a:endParaRPr lang="fr-FR" sz="2400" dirty="0">
              <a:cs typeface="Calibri" panose="020F0502020204030204" pitchFamily="34" charset="0"/>
            </a:endParaRPr>
          </a:p>
        </p:txBody>
      </p:sp>
      <p:pic>
        <p:nvPicPr>
          <p:cNvPr id="3" name="Graphic 2" descr="Bullseye outline">
            <a:extLst>
              <a:ext uri="{FF2B5EF4-FFF2-40B4-BE49-F238E27FC236}">
                <a16:creationId xmlns:a16="http://schemas.microsoft.com/office/drawing/2014/main" id="{A3FFA6CE-B84E-E626-A233-1DFC7CAE51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315" y="543157"/>
            <a:ext cx="914400" cy="914400"/>
          </a:xfrm>
          <a:prstGeom prst="rect">
            <a:avLst/>
          </a:prstGeom>
        </p:spPr>
      </p:pic>
      <p:pic>
        <p:nvPicPr>
          <p:cNvPr id="7" name="Graphic 6" descr="Badge 3 with solid fill">
            <a:extLst>
              <a:ext uri="{FF2B5EF4-FFF2-40B4-BE49-F238E27FC236}">
                <a16:creationId xmlns:a16="http://schemas.microsoft.com/office/drawing/2014/main" id="{76FA08F3-7F87-C739-1D7F-8792D41B16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1355" y="4401692"/>
            <a:ext cx="914400" cy="914400"/>
          </a:xfrm>
          <a:prstGeom prst="rect">
            <a:avLst/>
          </a:prstGeom>
        </p:spPr>
      </p:pic>
      <p:pic>
        <p:nvPicPr>
          <p:cNvPr id="9" name="Graphic 8" descr="Badge with solid fill">
            <a:extLst>
              <a:ext uri="{FF2B5EF4-FFF2-40B4-BE49-F238E27FC236}">
                <a16:creationId xmlns:a16="http://schemas.microsoft.com/office/drawing/2014/main" id="{DFB088E0-7844-B007-EA73-EC00BBE93B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1355" y="3264102"/>
            <a:ext cx="914400" cy="914400"/>
          </a:xfrm>
          <a:prstGeom prst="rect">
            <a:avLst/>
          </a:prstGeom>
        </p:spPr>
      </p:pic>
      <p:pic>
        <p:nvPicPr>
          <p:cNvPr id="11" name="Graphic 10" descr="Badge 1 with solid fill">
            <a:extLst>
              <a:ext uri="{FF2B5EF4-FFF2-40B4-BE49-F238E27FC236}">
                <a16:creationId xmlns:a16="http://schemas.microsoft.com/office/drawing/2014/main" id="{187AC752-AAE2-680B-B20B-51980E5044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41355" y="1943582"/>
            <a:ext cx="914400" cy="914400"/>
          </a:xfrm>
          <a:prstGeom prst="rect">
            <a:avLst/>
          </a:prstGeom>
        </p:spPr>
      </p:pic>
    </p:spTree>
    <p:extLst>
      <p:ext uri="{BB962C8B-B14F-4D97-AF65-F5344CB8AC3E}">
        <p14:creationId xmlns:p14="http://schemas.microsoft.com/office/powerpoint/2010/main" val="204425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610600" y="6366510"/>
            <a:ext cx="2743200" cy="365125"/>
          </a:xfrm>
        </p:spPr>
        <p:txBody>
          <a:bodyPr/>
          <a:lstStyle/>
          <a:p>
            <a:fld id="{E8E963B7-37A0-4AC9-95FB-AD85C5B13107}" type="slidenum">
              <a:rPr lang="fr-FR" smtClean="0">
                <a:cs typeface="Calibri" panose="020F0502020204030204" pitchFamily="34" charset="0"/>
              </a:rPr>
              <a:t>11</a:t>
            </a:fld>
            <a:endParaRPr lang="fr-FR" dirty="0">
              <a:cs typeface="Calibri" panose="020F0502020204030204" pitchFamily="34" charset="0"/>
            </a:endParaRPr>
          </a:p>
        </p:txBody>
      </p:sp>
      <p:sp>
        <p:nvSpPr>
          <p:cNvPr id="56" name="ZoneTexte 55">
            <a:extLst>
              <a:ext uri="{FF2B5EF4-FFF2-40B4-BE49-F238E27FC236}">
                <a16:creationId xmlns:a16="http://schemas.microsoft.com/office/drawing/2014/main" id="{7A9971F3-27B8-470D-877C-4DE2D5AC61CF}"/>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sp>
        <p:nvSpPr>
          <p:cNvPr id="4" name="ZoneTexte 3">
            <a:extLst>
              <a:ext uri="{FF2B5EF4-FFF2-40B4-BE49-F238E27FC236}">
                <a16:creationId xmlns:a16="http://schemas.microsoft.com/office/drawing/2014/main" id="{A0F8F1A9-2351-E1CC-A8DD-86E93D30C04E}"/>
              </a:ext>
            </a:extLst>
          </p:cNvPr>
          <p:cNvSpPr txBox="1"/>
          <p:nvPr/>
        </p:nvSpPr>
        <p:spPr>
          <a:xfrm>
            <a:off x="583325" y="1393545"/>
            <a:ext cx="9116587" cy="369332"/>
          </a:xfrm>
          <a:prstGeom prst="rect">
            <a:avLst/>
          </a:prstGeom>
          <a:noFill/>
        </p:spPr>
        <p:txBody>
          <a:bodyPr wrap="square" rtlCol="0">
            <a:spAutoFit/>
          </a:bodyPr>
          <a:lstStyle/>
          <a:p>
            <a:r>
              <a:rPr lang="fr-FR" b="1" dirty="0">
                <a:cs typeface="Calibri" panose="020F0502020204030204" pitchFamily="34" charset="0"/>
              </a:rPr>
              <a:t>ODMAP </a:t>
            </a:r>
            <a:r>
              <a:rPr lang="fr-FR" b="1" dirty="0" err="1">
                <a:cs typeface="Calibri" panose="020F0502020204030204" pitchFamily="34" charset="0"/>
              </a:rPr>
              <a:t>protocol</a:t>
            </a:r>
            <a:r>
              <a:rPr lang="fr-FR" b="1" dirty="0">
                <a:cs typeface="Calibri" panose="020F0502020204030204" pitchFamily="34" charset="0"/>
              </a:rPr>
              <a:t>: </a:t>
            </a:r>
            <a:r>
              <a:rPr lang="en-US" dirty="0">
                <a:cs typeface="Calibri" panose="020F0502020204030204" pitchFamily="34" charset="0"/>
              </a:rPr>
              <a:t>Overview, Data, Model, Assessment, Prediction</a:t>
            </a:r>
            <a:r>
              <a:rPr lang="fr-FR" dirty="0">
                <a:cs typeface="Calibri" panose="020F0502020204030204" pitchFamily="34" charset="0"/>
              </a:rPr>
              <a:t> </a:t>
            </a:r>
            <a:r>
              <a:rPr lang="fr-FR" sz="1100" dirty="0">
                <a:effectLst/>
                <a:ea typeface="Calibri" panose="020F0502020204030204" pitchFamily="34" charset="0"/>
                <a:cs typeface="Calibri" panose="020F0502020204030204" pitchFamily="34" charset="0"/>
              </a:rPr>
              <a:t>(</a:t>
            </a:r>
            <a:r>
              <a:rPr lang="fr-FR" sz="1100" dirty="0" err="1">
                <a:effectLst/>
                <a:ea typeface="Calibri" panose="020F0502020204030204" pitchFamily="34" charset="0"/>
                <a:cs typeface="Calibri" panose="020F0502020204030204" pitchFamily="34" charset="0"/>
              </a:rPr>
              <a:t>zurell</a:t>
            </a:r>
            <a:r>
              <a:rPr lang="fr-FR" sz="1100" dirty="0">
                <a:effectLst/>
                <a:ea typeface="Calibri" panose="020F0502020204030204" pitchFamily="34" charset="0"/>
                <a:cs typeface="Calibri" panose="020F0502020204030204" pitchFamily="34" charset="0"/>
              </a:rPr>
              <a:t> et al., 2020)</a:t>
            </a:r>
            <a:endParaRPr lang="fr-FR" sz="1100" dirty="0">
              <a:cs typeface="Calibri" panose="020F0502020204030204" pitchFamily="34" charset="0"/>
            </a:endParaRPr>
          </a:p>
        </p:txBody>
      </p:sp>
      <p:grpSp>
        <p:nvGrpSpPr>
          <p:cNvPr id="1081" name="Groupe 1080">
            <a:extLst>
              <a:ext uri="{FF2B5EF4-FFF2-40B4-BE49-F238E27FC236}">
                <a16:creationId xmlns:a16="http://schemas.microsoft.com/office/drawing/2014/main" id="{6A27C4D6-FB58-8E78-7352-7B5BE8277484}"/>
              </a:ext>
            </a:extLst>
          </p:cNvPr>
          <p:cNvGrpSpPr/>
          <p:nvPr/>
        </p:nvGrpSpPr>
        <p:grpSpPr>
          <a:xfrm>
            <a:off x="1393735" y="2042975"/>
            <a:ext cx="2217765" cy="1667716"/>
            <a:chOff x="1682856" y="1270815"/>
            <a:chExt cx="2217765" cy="1667716"/>
          </a:xfrm>
        </p:grpSpPr>
        <p:sp>
          <p:nvSpPr>
            <p:cNvPr id="25" name="Rectangle 24">
              <a:extLst>
                <a:ext uri="{FF2B5EF4-FFF2-40B4-BE49-F238E27FC236}">
                  <a16:creationId xmlns:a16="http://schemas.microsoft.com/office/drawing/2014/main" id="{F7837382-2440-9263-DB43-40313116C4E0}"/>
                </a:ext>
              </a:extLst>
            </p:cNvPr>
            <p:cNvSpPr/>
            <p:nvPr/>
          </p:nvSpPr>
          <p:spPr>
            <a:xfrm>
              <a:off x="1686897" y="12708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cs typeface="Calibri" panose="020F0502020204030204" pitchFamily="34" charset="0"/>
                </a:rPr>
                <a:t>1. </a:t>
              </a:r>
              <a:r>
                <a:rPr lang="fr-FR" sz="1400" b="1" dirty="0" err="1">
                  <a:solidFill>
                    <a:schemeClr val="tx1"/>
                  </a:solidFill>
                  <a:cs typeface="Calibri" panose="020F0502020204030204" pitchFamily="34" charset="0"/>
                </a:rPr>
                <a:t>Biological</a:t>
              </a:r>
              <a:r>
                <a:rPr lang="fr-FR" sz="1400" b="1" dirty="0">
                  <a:solidFill>
                    <a:schemeClr val="tx1"/>
                  </a:solidFill>
                  <a:cs typeface="Calibri" panose="020F0502020204030204" pitchFamily="34" charset="0"/>
                </a:rPr>
                <a:t> data</a:t>
              </a:r>
            </a:p>
          </p:txBody>
        </p:sp>
        <p:pic>
          <p:nvPicPr>
            <p:cNvPr id="27" name="Image 26">
              <a:extLst>
                <a:ext uri="{FF2B5EF4-FFF2-40B4-BE49-F238E27FC236}">
                  <a16:creationId xmlns:a16="http://schemas.microsoft.com/office/drawing/2014/main" id="{19322954-296A-EA0A-ED53-3C6091FD9E87}"/>
                </a:ext>
              </a:extLst>
            </p:cNvPr>
            <p:cNvPicPr>
              <a:picLocks noChangeAspect="1"/>
            </p:cNvPicPr>
            <p:nvPr/>
          </p:nvPicPr>
          <p:blipFill rotWithShape="1">
            <a:blip r:embed="rId3"/>
            <a:srcRect l="20882" t="6812" r="21395" b="6077"/>
            <a:stretch/>
          </p:blipFill>
          <p:spPr>
            <a:xfrm>
              <a:off x="1682856" y="1566931"/>
              <a:ext cx="1472723" cy="1371600"/>
            </a:xfrm>
            <a:prstGeom prst="rect">
              <a:avLst/>
            </a:prstGeom>
          </p:spPr>
        </p:pic>
        <p:cxnSp>
          <p:nvCxnSpPr>
            <p:cNvPr id="1029" name="Connecteur droit avec flèche 1028">
              <a:extLst>
                <a:ext uri="{FF2B5EF4-FFF2-40B4-BE49-F238E27FC236}">
                  <a16:creationId xmlns:a16="http://schemas.microsoft.com/office/drawing/2014/main" id="{6A1679C5-61AD-F298-8A6E-5403CAC64D49}"/>
                </a:ext>
              </a:extLst>
            </p:cNvPr>
            <p:cNvCxnSpPr>
              <a:cxnSpLocks/>
            </p:cNvCxnSpPr>
            <p:nvPr/>
          </p:nvCxnSpPr>
          <p:spPr>
            <a:xfrm>
              <a:off x="3260541" y="2284242"/>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82" name="Groupe 1081">
            <a:extLst>
              <a:ext uri="{FF2B5EF4-FFF2-40B4-BE49-F238E27FC236}">
                <a16:creationId xmlns:a16="http://schemas.microsoft.com/office/drawing/2014/main" id="{A0DD2057-88C1-E8E0-3BA9-C3938A54E0AA}"/>
              </a:ext>
            </a:extLst>
          </p:cNvPr>
          <p:cNvGrpSpPr/>
          <p:nvPr/>
        </p:nvGrpSpPr>
        <p:grpSpPr>
          <a:xfrm>
            <a:off x="3631513" y="2042975"/>
            <a:ext cx="2274348" cy="1667716"/>
            <a:chOff x="4129353" y="1270815"/>
            <a:chExt cx="2274348" cy="1667716"/>
          </a:xfrm>
        </p:grpSpPr>
        <p:sp>
          <p:nvSpPr>
            <p:cNvPr id="13" name="Rectangle 12">
              <a:extLst>
                <a:ext uri="{FF2B5EF4-FFF2-40B4-BE49-F238E27FC236}">
                  <a16:creationId xmlns:a16="http://schemas.microsoft.com/office/drawing/2014/main" id="{BB030D17-7824-4306-ACA4-E2B9484F3168}"/>
                </a:ext>
              </a:extLst>
            </p:cNvPr>
            <p:cNvSpPr/>
            <p:nvPr/>
          </p:nvSpPr>
          <p:spPr>
            <a:xfrm>
              <a:off x="4129353" y="1270815"/>
              <a:ext cx="1975967" cy="277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cs typeface="Calibri" panose="020F0502020204030204" pitchFamily="34" charset="0"/>
                </a:rPr>
                <a:t>2. </a:t>
              </a:r>
              <a:r>
                <a:rPr lang="fr-FR" sz="1400" b="1" dirty="0" err="1">
                  <a:solidFill>
                    <a:schemeClr val="tx1"/>
                  </a:solidFill>
                  <a:cs typeface="Calibri" panose="020F0502020204030204" pitchFamily="34" charset="0"/>
                </a:rPr>
                <a:t>Environmental</a:t>
              </a:r>
              <a:r>
                <a:rPr lang="fr-FR" sz="1400" b="1" dirty="0">
                  <a:solidFill>
                    <a:schemeClr val="tx1"/>
                  </a:solidFill>
                  <a:cs typeface="Calibri" panose="020F0502020204030204" pitchFamily="34" charset="0"/>
                </a:rPr>
                <a:t> data</a:t>
              </a:r>
            </a:p>
          </p:txBody>
        </p:sp>
        <p:pic>
          <p:nvPicPr>
            <p:cNvPr id="21" name="Image 20">
              <a:extLst>
                <a:ext uri="{FF2B5EF4-FFF2-40B4-BE49-F238E27FC236}">
                  <a16:creationId xmlns:a16="http://schemas.microsoft.com/office/drawing/2014/main" id="{D5A7BAF1-1762-8286-87F1-FE9B9DA9EF5C}"/>
                </a:ext>
              </a:extLst>
            </p:cNvPr>
            <p:cNvPicPr>
              <a:picLocks noChangeAspect="1"/>
            </p:cNvPicPr>
            <p:nvPr/>
          </p:nvPicPr>
          <p:blipFill rotWithShape="1">
            <a:blip r:embed="rId4"/>
            <a:srcRect l="17683" t="12639" r="28033" b="24331"/>
            <a:stretch/>
          </p:blipFill>
          <p:spPr>
            <a:xfrm>
              <a:off x="4184487" y="1566931"/>
              <a:ext cx="1405992" cy="1371600"/>
            </a:xfrm>
            <a:prstGeom prst="rect">
              <a:avLst/>
            </a:prstGeom>
          </p:spPr>
        </p:pic>
        <p:cxnSp>
          <p:nvCxnSpPr>
            <p:cNvPr id="1037" name="Connecteur droit avec flèche 1036">
              <a:extLst>
                <a:ext uri="{FF2B5EF4-FFF2-40B4-BE49-F238E27FC236}">
                  <a16:creationId xmlns:a16="http://schemas.microsoft.com/office/drawing/2014/main" id="{E19D6625-30CA-6223-61EE-2260D1DF56DE}"/>
                </a:ext>
              </a:extLst>
            </p:cNvPr>
            <p:cNvCxnSpPr>
              <a:cxnSpLocks/>
            </p:cNvCxnSpPr>
            <p:nvPr/>
          </p:nvCxnSpPr>
          <p:spPr>
            <a:xfrm>
              <a:off x="5763621" y="2252731"/>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83" name="Groupe 1082">
            <a:extLst>
              <a:ext uri="{FF2B5EF4-FFF2-40B4-BE49-F238E27FC236}">
                <a16:creationId xmlns:a16="http://schemas.microsoft.com/office/drawing/2014/main" id="{D1CAD5D5-6208-C497-1FF6-D8E85DA34BEA}"/>
              </a:ext>
            </a:extLst>
          </p:cNvPr>
          <p:cNvGrpSpPr/>
          <p:nvPr/>
        </p:nvGrpSpPr>
        <p:grpSpPr>
          <a:xfrm>
            <a:off x="6121547" y="2042975"/>
            <a:ext cx="2468338" cy="1667716"/>
            <a:chOff x="6619387" y="1270815"/>
            <a:chExt cx="2468338" cy="1667716"/>
          </a:xfrm>
        </p:grpSpPr>
        <p:sp>
          <p:nvSpPr>
            <p:cNvPr id="30" name="Rectangle 29">
              <a:extLst>
                <a:ext uri="{FF2B5EF4-FFF2-40B4-BE49-F238E27FC236}">
                  <a16:creationId xmlns:a16="http://schemas.microsoft.com/office/drawing/2014/main" id="{9346CB2A-DC32-EB6F-C665-28C10511B88C}"/>
                </a:ext>
              </a:extLst>
            </p:cNvPr>
            <p:cNvSpPr/>
            <p:nvPr/>
          </p:nvSpPr>
          <p:spPr>
            <a:xfrm>
              <a:off x="6702951" y="12708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cs typeface="Calibri" panose="020F0502020204030204" pitchFamily="34" charset="0"/>
                </a:rPr>
                <a:t>3. Data </a:t>
              </a:r>
              <a:r>
                <a:rPr lang="fr-FR" sz="1400" b="1" dirty="0" err="1">
                  <a:solidFill>
                    <a:schemeClr val="tx1"/>
                  </a:solidFill>
                  <a:cs typeface="Calibri" panose="020F0502020204030204" pitchFamily="34" charset="0"/>
                </a:rPr>
                <a:t>cleaning</a:t>
              </a:r>
              <a:endParaRPr lang="fr-FR" sz="1400" b="1" dirty="0">
                <a:solidFill>
                  <a:schemeClr val="tx1"/>
                </a:solidFill>
                <a:cs typeface="Calibri" panose="020F0502020204030204" pitchFamily="34" charset="0"/>
              </a:endParaRPr>
            </a:p>
          </p:txBody>
        </p:sp>
        <p:pic>
          <p:nvPicPr>
            <p:cNvPr id="47" name="Image 46">
              <a:extLst>
                <a:ext uri="{FF2B5EF4-FFF2-40B4-BE49-F238E27FC236}">
                  <a16:creationId xmlns:a16="http://schemas.microsoft.com/office/drawing/2014/main" id="{D4EC3CDA-A7FF-9706-F3AB-9D43329F7889}"/>
                </a:ext>
              </a:extLst>
            </p:cNvPr>
            <p:cNvPicPr>
              <a:picLocks noChangeAspect="1"/>
            </p:cNvPicPr>
            <p:nvPr/>
          </p:nvPicPr>
          <p:blipFill>
            <a:blip r:embed="rId5"/>
            <a:stretch>
              <a:fillRect/>
            </a:stretch>
          </p:blipFill>
          <p:spPr>
            <a:xfrm>
              <a:off x="6619387" y="1566931"/>
              <a:ext cx="1626244" cy="1371600"/>
            </a:xfrm>
            <a:prstGeom prst="rect">
              <a:avLst/>
            </a:prstGeom>
          </p:spPr>
        </p:pic>
        <p:cxnSp>
          <p:nvCxnSpPr>
            <p:cNvPr id="1039" name="Connecteur droit avec flèche 1038">
              <a:extLst>
                <a:ext uri="{FF2B5EF4-FFF2-40B4-BE49-F238E27FC236}">
                  <a16:creationId xmlns:a16="http://schemas.microsoft.com/office/drawing/2014/main" id="{A9683128-B0DA-9D2A-4B67-05B06D5FACF2}"/>
                </a:ext>
              </a:extLst>
            </p:cNvPr>
            <p:cNvCxnSpPr>
              <a:cxnSpLocks/>
            </p:cNvCxnSpPr>
            <p:nvPr/>
          </p:nvCxnSpPr>
          <p:spPr>
            <a:xfrm>
              <a:off x="8447645" y="2252731"/>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84" name="Groupe 1083">
            <a:extLst>
              <a:ext uri="{FF2B5EF4-FFF2-40B4-BE49-F238E27FC236}">
                <a16:creationId xmlns:a16="http://schemas.microsoft.com/office/drawing/2014/main" id="{06D07803-DD31-10D6-E5E1-2F7645B07C76}"/>
              </a:ext>
            </a:extLst>
          </p:cNvPr>
          <p:cNvGrpSpPr/>
          <p:nvPr/>
        </p:nvGrpSpPr>
        <p:grpSpPr>
          <a:xfrm>
            <a:off x="8776698" y="2042975"/>
            <a:ext cx="2103120" cy="2347552"/>
            <a:chOff x="9274538" y="1270815"/>
            <a:chExt cx="2103120" cy="2347552"/>
          </a:xfrm>
        </p:grpSpPr>
        <p:sp>
          <p:nvSpPr>
            <p:cNvPr id="48" name="Rectangle 47">
              <a:extLst>
                <a:ext uri="{FF2B5EF4-FFF2-40B4-BE49-F238E27FC236}">
                  <a16:creationId xmlns:a16="http://schemas.microsoft.com/office/drawing/2014/main" id="{43A85609-EF7F-C1A4-F042-C5E03FD5C153}"/>
                </a:ext>
              </a:extLst>
            </p:cNvPr>
            <p:cNvSpPr/>
            <p:nvPr/>
          </p:nvSpPr>
          <p:spPr>
            <a:xfrm>
              <a:off x="9304432" y="1270815"/>
              <a:ext cx="1685801" cy="222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cs typeface="Calibri" panose="020F0502020204030204" pitchFamily="34" charset="0"/>
                </a:rPr>
                <a:t>4. Variable </a:t>
              </a:r>
              <a:r>
                <a:rPr lang="fr-FR" sz="1400" b="1" dirty="0" err="1">
                  <a:solidFill>
                    <a:schemeClr val="tx1"/>
                  </a:solidFill>
                  <a:cs typeface="Calibri" panose="020F0502020204030204" pitchFamily="34" charset="0"/>
                </a:rPr>
                <a:t>selection</a:t>
              </a:r>
              <a:endParaRPr lang="fr-FR" sz="1400" b="1" dirty="0">
                <a:solidFill>
                  <a:schemeClr val="tx1"/>
                </a:solidFill>
                <a:cs typeface="Calibri" panose="020F0502020204030204" pitchFamily="34" charset="0"/>
              </a:endParaRPr>
            </a:p>
          </p:txBody>
        </p:sp>
        <p:pic>
          <p:nvPicPr>
            <p:cNvPr id="1034" name="Picture 10" descr="Journal and Conferences on Mathematics: A Pass to Variable Selection">
              <a:extLst>
                <a:ext uri="{FF2B5EF4-FFF2-40B4-BE49-F238E27FC236}">
                  <a16:creationId xmlns:a16="http://schemas.microsoft.com/office/drawing/2014/main" id="{9B47B3AC-1F7E-5F7A-6270-4E005DE5BAE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344" t="23198" r="20436"/>
            <a:stretch/>
          </p:blipFill>
          <p:spPr bwMode="auto">
            <a:xfrm>
              <a:off x="9274538" y="1566931"/>
              <a:ext cx="2103120" cy="13072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cxnSp>
          <p:nvCxnSpPr>
            <p:cNvPr id="1040" name="Connecteur droit avec flèche 1039">
              <a:extLst>
                <a:ext uri="{FF2B5EF4-FFF2-40B4-BE49-F238E27FC236}">
                  <a16:creationId xmlns:a16="http://schemas.microsoft.com/office/drawing/2014/main" id="{260975AE-DEA0-AA9D-FF71-68DD62B73CA0}"/>
                </a:ext>
              </a:extLst>
            </p:cNvPr>
            <p:cNvCxnSpPr>
              <a:cxnSpLocks/>
            </p:cNvCxnSpPr>
            <p:nvPr/>
          </p:nvCxnSpPr>
          <p:spPr>
            <a:xfrm rot="5400000">
              <a:off x="10181478" y="3293576"/>
              <a:ext cx="640080" cy="950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088" name="Groupe 1087">
            <a:extLst>
              <a:ext uri="{FF2B5EF4-FFF2-40B4-BE49-F238E27FC236}">
                <a16:creationId xmlns:a16="http://schemas.microsoft.com/office/drawing/2014/main" id="{00D79D2D-6583-140B-469F-CD72F69D350E}"/>
              </a:ext>
            </a:extLst>
          </p:cNvPr>
          <p:cNvGrpSpPr/>
          <p:nvPr/>
        </p:nvGrpSpPr>
        <p:grpSpPr>
          <a:xfrm>
            <a:off x="1163941" y="4447529"/>
            <a:ext cx="2836125" cy="1759999"/>
            <a:chOff x="3953724" y="3594061"/>
            <a:chExt cx="2836125" cy="1759999"/>
          </a:xfrm>
        </p:grpSpPr>
        <p:sp>
          <p:nvSpPr>
            <p:cNvPr id="60" name="Rectangle 59">
              <a:extLst>
                <a:ext uri="{FF2B5EF4-FFF2-40B4-BE49-F238E27FC236}">
                  <a16:creationId xmlns:a16="http://schemas.microsoft.com/office/drawing/2014/main" id="{9549C188-BEAF-B582-3FBD-629ACAF5475C}"/>
                </a:ext>
              </a:extLst>
            </p:cNvPr>
            <p:cNvSpPr/>
            <p:nvPr/>
          </p:nvSpPr>
          <p:spPr>
            <a:xfrm>
              <a:off x="4051417" y="3594061"/>
              <a:ext cx="1685801" cy="222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cs typeface="Calibri" panose="020F0502020204030204" pitchFamily="34" charset="0"/>
                </a:rPr>
                <a:t>8. </a:t>
              </a:r>
              <a:r>
                <a:rPr lang="fr-FR" sz="1400" b="1" dirty="0" err="1">
                  <a:solidFill>
                    <a:schemeClr val="tx1"/>
                  </a:solidFill>
                  <a:cs typeface="Calibri" panose="020F0502020204030204" pitchFamily="34" charset="0"/>
                </a:rPr>
                <a:t>Prediction</a:t>
              </a:r>
              <a:r>
                <a:rPr lang="fr-FR" sz="1400" b="1" dirty="0">
                  <a:solidFill>
                    <a:schemeClr val="tx1"/>
                  </a:solidFill>
                  <a:cs typeface="Calibri" panose="020F0502020204030204" pitchFamily="34" charset="0"/>
                </a:rPr>
                <a:t> &amp; mapping</a:t>
              </a:r>
            </a:p>
          </p:txBody>
        </p:sp>
        <p:pic>
          <p:nvPicPr>
            <p:cNvPr id="63" name="Image 62">
              <a:extLst>
                <a:ext uri="{FF2B5EF4-FFF2-40B4-BE49-F238E27FC236}">
                  <a16:creationId xmlns:a16="http://schemas.microsoft.com/office/drawing/2014/main" id="{2D505AD6-8ADF-DE24-9C78-25ECC5C2BB95}"/>
                </a:ext>
              </a:extLst>
            </p:cNvPr>
            <p:cNvPicPr>
              <a:picLocks noChangeAspect="1"/>
            </p:cNvPicPr>
            <p:nvPr/>
          </p:nvPicPr>
          <p:blipFill rotWithShape="1">
            <a:blip r:embed="rId7"/>
            <a:srcRect l="12724" t="4433" r="10046" b="3596"/>
            <a:stretch/>
          </p:blipFill>
          <p:spPr>
            <a:xfrm>
              <a:off x="3953724" y="3982460"/>
              <a:ext cx="2265054" cy="1371600"/>
            </a:xfrm>
            <a:prstGeom prst="rect">
              <a:avLst/>
            </a:prstGeom>
          </p:spPr>
        </p:pic>
        <p:cxnSp>
          <p:nvCxnSpPr>
            <p:cNvPr id="1041" name="Connecteur droit avec flèche 1040">
              <a:extLst>
                <a:ext uri="{FF2B5EF4-FFF2-40B4-BE49-F238E27FC236}">
                  <a16:creationId xmlns:a16="http://schemas.microsoft.com/office/drawing/2014/main" id="{2CFC35AF-19D5-7A57-6075-0C564D9A2941}"/>
                </a:ext>
              </a:extLst>
            </p:cNvPr>
            <p:cNvCxnSpPr>
              <a:cxnSpLocks/>
            </p:cNvCxnSpPr>
            <p:nvPr/>
          </p:nvCxnSpPr>
          <p:spPr>
            <a:xfrm flipH="1">
              <a:off x="6149769" y="4805749"/>
              <a:ext cx="640080" cy="950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048" name="Rectangle 1047">
            <a:extLst>
              <a:ext uri="{FF2B5EF4-FFF2-40B4-BE49-F238E27FC236}">
                <a16:creationId xmlns:a16="http://schemas.microsoft.com/office/drawing/2014/main" id="{C5E02FC5-042F-F94B-253C-C77051B7D309}"/>
              </a:ext>
            </a:extLst>
          </p:cNvPr>
          <p:cNvSpPr/>
          <p:nvPr/>
        </p:nvSpPr>
        <p:spPr>
          <a:xfrm>
            <a:off x="3986864" y="4474736"/>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cs typeface="Calibri" panose="020F0502020204030204" pitchFamily="34" charset="0"/>
              </a:rPr>
              <a:t>7. Evaluation &amp; </a:t>
            </a:r>
            <a:r>
              <a:rPr lang="fr-FR" sz="1400" b="1" dirty="0" err="1">
                <a:solidFill>
                  <a:schemeClr val="tx1"/>
                </a:solidFill>
                <a:cs typeface="Calibri" panose="020F0502020204030204" pitchFamily="34" charset="0"/>
              </a:rPr>
              <a:t>selection</a:t>
            </a:r>
            <a:endParaRPr lang="fr-FR" sz="1400" b="1" dirty="0">
              <a:solidFill>
                <a:schemeClr val="tx1"/>
              </a:solidFill>
              <a:cs typeface="Calibri" panose="020F0502020204030204" pitchFamily="34" charset="0"/>
            </a:endParaRPr>
          </a:p>
        </p:txBody>
      </p:sp>
      <p:grpSp>
        <p:nvGrpSpPr>
          <p:cNvPr id="1087" name="Groupe 1086">
            <a:extLst>
              <a:ext uri="{FF2B5EF4-FFF2-40B4-BE49-F238E27FC236}">
                <a16:creationId xmlns:a16="http://schemas.microsoft.com/office/drawing/2014/main" id="{08C69FB8-9807-7831-3633-161C8F1E0D66}"/>
              </a:ext>
            </a:extLst>
          </p:cNvPr>
          <p:cNvGrpSpPr/>
          <p:nvPr/>
        </p:nvGrpSpPr>
        <p:grpSpPr>
          <a:xfrm>
            <a:off x="5579659" y="4464375"/>
            <a:ext cx="2124224" cy="1781691"/>
            <a:chOff x="6077499" y="3692215"/>
            <a:chExt cx="2124224" cy="1781691"/>
          </a:xfrm>
        </p:grpSpPr>
        <p:sp>
          <p:nvSpPr>
            <p:cNvPr id="57" name="Rectangle 56">
              <a:extLst>
                <a:ext uri="{FF2B5EF4-FFF2-40B4-BE49-F238E27FC236}">
                  <a16:creationId xmlns:a16="http://schemas.microsoft.com/office/drawing/2014/main" id="{9BE0899B-FF6D-AE2F-9A0D-D1A8D13E8171}"/>
                </a:ext>
              </a:extLst>
            </p:cNvPr>
            <p:cNvSpPr/>
            <p:nvPr/>
          </p:nvSpPr>
          <p:spPr>
            <a:xfrm>
              <a:off x="6515922" y="36922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cs typeface="Calibri" panose="020F0502020204030204" pitchFamily="34" charset="0"/>
                </a:rPr>
                <a:t>6. Model </a:t>
              </a:r>
              <a:r>
                <a:rPr lang="fr-FR" sz="1400" b="1" dirty="0" err="1">
                  <a:solidFill>
                    <a:schemeClr val="tx1"/>
                  </a:solidFill>
                  <a:cs typeface="Calibri" panose="020F0502020204030204" pitchFamily="34" charset="0"/>
                </a:rPr>
                <a:t>fitting</a:t>
              </a:r>
              <a:r>
                <a:rPr lang="fr-FR" sz="1400" b="1" dirty="0">
                  <a:solidFill>
                    <a:schemeClr val="tx1"/>
                  </a:solidFill>
                  <a:cs typeface="Calibri" panose="020F0502020204030204" pitchFamily="34" charset="0"/>
                </a:rPr>
                <a:t> &amp; calibration </a:t>
              </a:r>
            </a:p>
          </p:txBody>
        </p:sp>
        <p:cxnSp>
          <p:nvCxnSpPr>
            <p:cNvPr id="1073" name="Connecteur droit avec flèche 1072">
              <a:extLst>
                <a:ext uri="{FF2B5EF4-FFF2-40B4-BE49-F238E27FC236}">
                  <a16:creationId xmlns:a16="http://schemas.microsoft.com/office/drawing/2014/main" id="{8BF1D5E4-4F5A-45DB-D2E4-DB5DD91724DB}"/>
                </a:ext>
              </a:extLst>
            </p:cNvPr>
            <p:cNvCxnSpPr>
              <a:cxnSpLocks/>
            </p:cNvCxnSpPr>
            <p:nvPr/>
          </p:nvCxnSpPr>
          <p:spPr>
            <a:xfrm flipH="1">
              <a:off x="6077499" y="4791686"/>
              <a:ext cx="640080" cy="950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075" name="Groupe 1074">
              <a:extLst>
                <a:ext uri="{FF2B5EF4-FFF2-40B4-BE49-F238E27FC236}">
                  <a16:creationId xmlns:a16="http://schemas.microsoft.com/office/drawing/2014/main" id="{DAE3CADE-5B59-FA68-D241-955723923F4D}"/>
                </a:ext>
              </a:extLst>
            </p:cNvPr>
            <p:cNvGrpSpPr/>
            <p:nvPr/>
          </p:nvGrpSpPr>
          <p:grpSpPr>
            <a:xfrm>
              <a:off x="6861975" y="4101457"/>
              <a:ext cx="1097280" cy="1372449"/>
              <a:chOff x="4848022" y="3187926"/>
              <a:chExt cx="1507858" cy="1944581"/>
            </a:xfrm>
          </p:grpSpPr>
          <p:pic>
            <p:nvPicPr>
              <p:cNvPr id="1076" name="Image 1075">
                <a:extLst>
                  <a:ext uri="{FF2B5EF4-FFF2-40B4-BE49-F238E27FC236}">
                    <a16:creationId xmlns:a16="http://schemas.microsoft.com/office/drawing/2014/main" id="{037C0746-B3AC-129A-4F33-05F213400E1A}"/>
                  </a:ext>
                </a:extLst>
              </p:cNvPr>
              <p:cNvPicPr>
                <a:picLocks noChangeAspect="1"/>
              </p:cNvPicPr>
              <p:nvPr/>
            </p:nvPicPr>
            <p:blipFill>
              <a:blip r:embed="rId8"/>
              <a:stretch>
                <a:fillRect/>
              </a:stretch>
            </p:blipFill>
            <p:spPr>
              <a:xfrm>
                <a:off x="5652635" y="3837950"/>
                <a:ext cx="703245" cy="640081"/>
              </a:xfrm>
              <a:prstGeom prst="rect">
                <a:avLst/>
              </a:prstGeom>
            </p:spPr>
          </p:pic>
          <p:pic>
            <p:nvPicPr>
              <p:cNvPr id="1077" name="Image 1076">
                <a:extLst>
                  <a:ext uri="{FF2B5EF4-FFF2-40B4-BE49-F238E27FC236}">
                    <a16:creationId xmlns:a16="http://schemas.microsoft.com/office/drawing/2014/main" id="{9F0D3F59-3BD9-8AD9-65F7-DB0A3CA3BF30}"/>
                  </a:ext>
                </a:extLst>
              </p:cNvPr>
              <p:cNvPicPr>
                <a:picLocks noChangeAspect="1"/>
              </p:cNvPicPr>
              <p:nvPr/>
            </p:nvPicPr>
            <p:blipFill>
              <a:blip r:embed="rId9"/>
              <a:stretch>
                <a:fillRect/>
              </a:stretch>
            </p:blipFill>
            <p:spPr>
              <a:xfrm>
                <a:off x="5250328" y="3187926"/>
                <a:ext cx="703245" cy="640081"/>
              </a:xfrm>
              <a:prstGeom prst="rect">
                <a:avLst/>
              </a:prstGeom>
            </p:spPr>
          </p:pic>
          <p:pic>
            <p:nvPicPr>
              <p:cNvPr id="1078" name="Image 1077">
                <a:extLst>
                  <a:ext uri="{FF2B5EF4-FFF2-40B4-BE49-F238E27FC236}">
                    <a16:creationId xmlns:a16="http://schemas.microsoft.com/office/drawing/2014/main" id="{262BE7CF-AEC8-AC50-19CE-41C114C544A4}"/>
                  </a:ext>
                </a:extLst>
              </p:cNvPr>
              <p:cNvPicPr>
                <a:picLocks noChangeAspect="1"/>
              </p:cNvPicPr>
              <p:nvPr/>
            </p:nvPicPr>
            <p:blipFill>
              <a:blip r:embed="rId10"/>
              <a:stretch>
                <a:fillRect/>
              </a:stretch>
            </p:blipFill>
            <p:spPr>
              <a:xfrm>
                <a:off x="4848023" y="4492426"/>
                <a:ext cx="703245" cy="640081"/>
              </a:xfrm>
              <a:prstGeom prst="rect">
                <a:avLst/>
              </a:prstGeom>
            </p:spPr>
          </p:pic>
          <p:pic>
            <p:nvPicPr>
              <p:cNvPr id="1079" name="Image 1078">
                <a:extLst>
                  <a:ext uri="{FF2B5EF4-FFF2-40B4-BE49-F238E27FC236}">
                    <a16:creationId xmlns:a16="http://schemas.microsoft.com/office/drawing/2014/main" id="{D416E94F-8684-C233-4A84-3142C7511045}"/>
                  </a:ext>
                </a:extLst>
              </p:cNvPr>
              <p:cNvPicPr>
                <a:picLocks noChangeAspect="1"/>
              </p:cNvPicPr>
              <p:nvPr/>
            </p:nvPicPr>
            <p:blipFill>
              <a:blip r:embed="rId11"/>
              <a:stretch>
                <a:fillRect/>
              </a:stretch>
            </p:blipFill>
            <p:spPr>
              <a:xfrm>
                <a:off x="5652635" y="4491228"/>
                <a:ext cx="703245" cy="640079"/>
              </a:xfrm>
              <a:prstGeom prst="rect">
                <a:avLst/>
              </a:prstGeom>
            </p:spPr>
          </p:pic>
          <p:pic>
            <p:nvPicPr>
              <p:cNvPr id="1080" name="Image 1079">
                <a:extLst>
                  <a:ext uri="{FF2B5EF4-FFF2-40B4-BE49-F238E27FC236}">
                    <a16:creationId xmlns:a16="http://schemas.microsoft.com/office/drawing/2014/main" id="{0C406FAC-8C79-3524-D308-A514D5AC336F}"/>
                  </a:ext>
                </a:extLst>
              </p:cNvPr>
              <p:cNvPicPr>
                <a:picLocks noChangeAspect="1"/>
              </p:cNvPicPr>
              <p:nvPr/>
            </p:nvPicPr>
            <p:blipFill>
              <a:blip r:embed="rId12"/>
              <a:stretch>
                <a:fillRect/>
              </a:stretch>
            </p:blipFill>
            <p:spPr>
              <a:xfrm>
                <a:off x="4848022" y="3828011"/>
                <a:ext cx="703245" cy="640081"/>
              </a:xfrm>
              <a:prstGeom prst="rect">
                <a:avLst/>
              </a:prstGeom>
            </p:spPr>
          </p:pic>
        </p:grpSp>
      </p:grpSp>
      <p:grpSp>
        <p:nvGrpSpPr>
          <p:cNvPr id="1086" name="Groupe 1085">
            <a:extLst>
              <a:ext uri="{FF2B5EF4-FFF2-40B4-BE49-F238E27FC236}">
                <a16:creationId xmlns:a16="http://schemas.microsoft.com/office/drawing/2014/main" id="{E39DB89A-BDAA-1957-BF74-FF6A9FBF6B77}"/>
              </a:ext>
            </a:extLst>
          </p:cNvPr>
          <p:cNvGrpSpPr/>
          <p:nvPr/>
        </p:nvGrpSpPr>
        <p:grpSpPr>
          <a:xfrm>
            <a:off x="7658848" y="4474736"/>
            <a:ext cx="3520024" cy="1740006"/>
            <a:chOff x="8156688" y="3702576"/>
            <a:chExt cx="3520024" cy="1740006"/>
          </a:xfrm>
        </p:grpSpPr>
        <p:pic>
          <p:nvPicPr>
            <p:cNvPr id="52" name="Image 51">
              <a:extLst>
                <a:ext uri="{FF2B5EF4-FFF2-40B4-BE49-F238E27FC236}">
                  <a16:creationId xmlns:a16="http://schemas.microsoft.com/office/drawing/2014/main" id="{6C9A92DF-D1C6-2DFD-AB22-B6EADD902F56}"/>
                </a:ext>
              </a:extLst>
            </p:cNvPr>
            <p:cNvPicPr>
              <a:picLocks noChangeAspect="1"/>
            </p:cNvPicPr>
            <p:nvPr/>
          </p:nvPicPr>
          <p:blipFill rotWithShape="1">
            <a:blip r:embed="rId13"/>
            <a:srcRect l="22388" t="4678" r="20789" b="6577"/>
            <a:stretch/>
          </p:blipFill>
          <p:spPr>
            <a:xfrm>
              <a:off x="8756671" y="4070982"/>
              <a:ext cx="1541343" cy="1371600"/>
            </a:xfrm>
            <a:prstGeom prst="rect">
              <a:avLst/>
            </a:prstGeom>
          </p:spPr>
        </p:pic>
        <p:pic>
          <p:nvPicPr>
            <p:cNvPr id="54" name="Image 53">
              <a:extLst>
                <a:ext uri="{FF2B5EF4-FFF2-40B4-BE49-F238E27FC236}">
                  <a16:creationId xmlns:a16="http://schemas.microsoft.com/office/drawing/2014/main" id="{419DFA68-DB67-2104-704D-A41161EBFC93}"/>
                </a:ext>
              </a:extLst>
            </p:cNvPr>
            <p:cNvPicPr>
              <a:picLocks noChangeAspect="1"/>
            </p:cNvPicPr>
            <p:nvPr/>
          </p:nvPicPr>
          <p:blipFill rotWithShape="1">
            <a:blip r:embed="rId14"/>
            <a:srcRect l="22174" t="4433" r="22812" b="7101"/>
            <a:stretch/>
          </p:blipFill>
          <p:spPr>
            <a:xfrm>
              <a:off x="10179707" y="4070982"/>
              <a:ext cx="1497005" cy="1371600"/>
            </a:xfrm>
            <a:prstGeom prst="rect">
              <a:avLst/>
            </a:prstGeom>
          </p:spPr>
        </p:pic>
        <p:sp>
          <p:nvSpPr>
            <p:cNvPr id="55" name="Rectangle 54">
              <a:extLst>
                <a:ext uri="{FF2B5EF4-FFF2-40B4-BE49-F238E27FC236}">
                  <a16:creationId xmlns:a16="http://schemas.microsoft.com/office/drawing/2014/main" id="{FA37CE96-D2B8-3CF2-10CB-29DFE6C956D3}"/>
                </a:ext>
              </a:extLst>
            </p:cNvPr>
            <p:cNvSpPr/>
            <p:nvPr/>
          </p:nvSpPr>
          <p:spPr>
            <a:xfrm>
              <a:off x="9336806" y="3702576"/>
              <a:ext cx="1685801" cy="2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cs typeface="Calibri" panose="020F0502020204030204" pitchFamily="34" charset="0"/>
                </a:rPr>
                <a:t>5. Data </a:t>
              </a:r>
              <a:r>
                <a:rPr lang="fr-FR" sz="1400" b="1" dirty="0" err="1">
                  <a:solidFill>
                    <a:schemeClr val="tx1"/>
                  </a:solidFill>
                  <a:cs typeface="Calibri" panose="020F0502020204030204" pitchFamily="34" charset="0"/>
                </a:rPr>
                <a:t>partitioning</a:t>
              </a:r>
              <a:endParaRPr lang="fr-FR" sz="1400" b="1" dirty="0">
                <a:solidFill>
                  <a:schemeClr val="tx1"/>
                </a:solidFill>
                <a:cs typeface="Calibri" panose="020F0502020204030204" pitchFamily="34" charset="0"/>
              </a:endParaRPr>
            </a:p>
          </p:txBody>
        </p:sp>
        <p:cxnSp>
          <p:nvCxnSpPr>
            <p:cNvPr id="1074" name="Connecteur droit avec flèche 1073">
              <a:extLst>
                <a:ext uri="{FF2B5EF4-FFF2-40B4-BE49-F238E27FC236}">
                  <a16:creationId xmlns:a16="http://schemas.microsoft.com/office/drawing/2014/main" id="{CFA3C848-2BCF-A324-0A50-D923A9BCA596}"/>
                </a:ext>
              </a:extLst>
            </p:cNvPr>
            <p:cNvCxnSpPr>
              <a:cxnSpLocks/>
            </p:cNvCxnSpPr>
            <p:nvPr/>
          </p:nvCxnSpPr>
          <p:spPr>
            <a:xfrm flipH="1">
              <a:off x="8156688" y="4796437"/>
              <a:ext cx="640080" cy="950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1026" name="Picture 2" descr="Démarrer avec R et découverte de RStudio">
            <a:extLst>
              <a:ext uri="{FF2B5EF4-FFF2-40B4-BE49-F238E27FC236}">
                <a16:creationId xmlns:a16="http://schemas.microsoft.com/office/drawing/2014/main" id="{84816D39-237B-E8C5-D8B0-0519A3D0802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44161" y="631090"/>
            <a:ext cx="822960" cy="637682"/>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24">
            <a:extLst>
              <a:ext uri="{FF2B5EF4-FFF2-40B4-BE49-F238E27FC236}">
                <a16:creationId xmlns:a16="http://schemas.microsoft.com/office/drawing/2014/main" id="{B6C4AFF5-38A1-823F-C03C-66388F007A79}"/>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cs typeface="Calibri" panose="020F0502020204030204" pitchFamily="34" charset="0"/>
              </a:rPr>
              <a:t>Modeling </a:t>
            </a:r>
            <a:r>
              <a:rPr lang="en-US" sz="2000" b="1" dirty="0">
                <a:solidFill>
                  <a:srgbClr val="7030A0"/>
                </a:solidFill>
                <a:cs typeface="Calibri" panose="020F0502020204030204" pitchFamily="34" charset="0"/>
              </a:rPr>
              <a:t>strategy</a:t>
            </a:r>
          </a:p>
        </p:txBody>
      </p:sp>
      <p:pic>
        <p:nvPicPr>
          <p:cNvPr id="2" name="Image 8">
            <a:extLst>
              <a:ext uri="{FF2B5EF4-FFF2-40B4-BE49-F238E27FC236}">
                <a16:creationId xmlns:a16="http://schemas.microsoft.com/office/drawing/2014/main" id="{FA106F50-DBEE-9B21-CE6E-76CBF1130520}"/>
              </a:ext>
            </a:extLst>
          </p:cNvPr>
          <p:cNvPicPr>
            <a:picLocks noChangeAspect="1"/>
          </p:cNvPicPr>
          <p:nvPr/>
        </p:nvPicPr>
        <p:blipFill rotWithShape="1">
          <a:blip r:embed="rId16"/>
          <a:srcRect t="11078"/>
          <a:stretch/>
        </p:blipFill>
        <p:spPr>
          <a:xfrm>
            <a:off x="4069380" y="4939947"/>
            <a:ext cx="1456204" cy="1257299"/>
          </a:xfrm>
          <a:prstGeom prst="rect">
            <a:avLst/>
          </a:prstGeom>
        </p:spPr>
      </p:pic>
      <p:pic>
        <p:nvPicPr>
          <p:cNvPr id="5" name="Picture 4" descr="Python Logo - PNG y Vector">
            <a:extLst>
              <a:ext uri="{FF2B5EF4-FFF2-40B4-BE49-F238E27FC236}">
                <a16:creationId xmlns:a16="http://schemas.microsoft.com/office/drawing/2014/main" id="{0A8C2B3C-C231-5200-4E09-7790E536A15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084120" y="642353"/>
            <a:ext cx="640080" cy="71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661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8620539" y="6356350"/>
            <a:ext cx="2743200" cy="365125"/>
          </a:xfrm>
        </p:spPr>
        <p:txBody>
          <a:bodyPr/>
          <a:lstStyle/>
          <a:p>
            <a:fld id="{E8E963B7-37A0-4AC9-95FB-AD85C5B13107}" type="slidenum">
              <a:rPr lang="fr-FR" smtClean="0">
                <a:cs typeface="Calibri" panose="020F0502020204030204" pitchFamily="34" charset="0"/>
              </a:rPr>
              <a:t>12</a:t>
            </a:fld>
            <a:endParaRPr lang="fr-FR" dirty="0">
              <a:cs typeface="Calibri" panose="020F0502020204030204" pitchFamily="34" charset="0"/>
            </a:endParaRPr>
          </a:p>
        </p:txBody>
      </p:sp>
      <p:sp>
        <p:nvSpPr>
          <p:cNvPr id="14" name="Espace réservé du numéro de diapositive 2">
            <a:extLst>
              <a:ext uri="{FF2B5EF4-FFF2-40B4-BE49-F238E27FC236}">
                <a16:creationId xmlns:a16="http://schemas.microsoft.com/office/drawing/2014/main" id="{83FF6A1F-3582-4E84-B8BB-1EC786130426}"/>
              </a:ext>
            </a:extLst>
          </p:cNvPr>
          <p:cNvSpPr txBox="1">
            <a:spLocks/>
          </p:cNvSpPr>
          <p:nvPr/>
        </p:nvSpPr>
        <p:spPr>
          <a:xfrm>
            <a:off x="8620539" y="635635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E963B7-37A0-4AC9-95FB-AD85C5B13107}" type="slidenum">
              <a:rPr lang="fr-FR" smtClean="0">
                <a:cs typeface="Calibri" panose="020F0502020204030204" pitchFamily="34" charset="0"/>
              </a:rPr>
              <a:pPr/>
              <a:t>12</a:t>
            </a:fld>
            <a:endParaRPr lang="fr-FR" dirty="0">
              <a:cs typeface="Calibri" panose="020F0502020204030204" pitchFamily="34" charset="0"/>
            </a:endParaRPr>
          </a:p>
        </p:txBody>
      </p:sp>
      <p:sp>
        <p:nvSpPr>
          <p:cNvPr id="19" name="ZoneTexte 18">
            <a:extLst>
              <a:ext uri="{FF2B5EF4-FFF2-40B4-BE49-F238E27FC236}">
                <a16:creationId xmlns:a16="http://schemas.microsoft.com/office/drawing/2014/main" id="{D7304095-BD2F-4855-8096-409852AC349C}"/>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sp>
        <p:nvSpPr>
          <p:cNvPr id="25" name="ZoneTexte 24">
            <a:extLst>
              <a:ext uri="{FF2B5EF4-FFF2-40B4-BE49-F238E27FC236}">
                <a16:creationId xmlns:a16="http://schemas.microsoft.com/office/drawing/2014/main" id="{094DC84B-C419-4B80-BE9A-4F9095A96250}"/>
              </a:ext>
            </a:extLst>
          </p:cNvPr>
          <p:cNvSpPr txBox="1"/>
          <p:nvPr/>
        </p:nvSpPr>
        <p:spPr>
          <a:xfrm>
            <a:off x="457444" y="895721"/>
            <a:ext cx="7503799" cy="400110"/>
          </a:xfrm>
          <a:prstGeom prst="rect">
            <a:avLst/>
          </a:prstGeom>
          <a:noFill/>
        </p:spPr>
        <p:txBody>
          <a:bodyPr wrap="square" rtlCol="0">
            <a:spAutoFit/>
          </a:bodyPr>
          <a:lstStyle/>
          <a:p>
            <a:r>
              <a:rPr lang="en-US" sz="2000" b="1" dirty="0">
                <a:solidFill>
                  <a:srgbClr val="7030A0"/>
                </a:solidFill>
                <a:cs typeface="Calibri" panose="020F0502020204030204" pitchFamily="34" charset="0"/>
              </a:rPr>
              <a:t>1.	Collection and selection of earthworm data</a:t>
            </a:r>
            <a:endParaRPr lang="fr-FR" sz="2000" b="1" dirty="0">
              <a:solidFill>
                <a:srgbClr val="7030A0"/>
              </a:solidFill>
              <a:cs typeface="Calibri" panose="020F0502020204030204" pitchFamily="34" charset="0"/>
            </a:endParaRPr>
          </a:p>
        </p:txBody>
      </p:sp>
      <p:sp>
        <p:nvSpPr>
          <p:cNvPr id="26" name="ZoneTexte 25">
            <a:extLst>
              <a:ext uri="{FF2B5EF4-FFF2-40B4-BE49-F238E27FC236}">
                <a16:creationId xmlns:a16="http://schemas.microsoft.com/office/drawing/2014/main" id="{90946A30-5B33-45D3-B3E6-F368BF79D665}"/>
              </a:ext>
            </a:extLst>
          </p:cNvPr>
          <p:cNvSpPr txBox="1"/>
          <p:nvPr/>
        </p:nvSpPr>
        <p:spPr>
          <a:xfrm>
            <a:off x="4309728" y="1588802"/>
            <a:ext cx="7424828" cy="281461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fr-FR" sz="2000" b="1" dirty="0" err="1">
                <a:solidFill>
                  <a:srgbClr val="000000"/>
                </a:solidFill>
                <a:ea typeface="Calibri" panose="020F0502020204030204" pitchFamily="34" charset="0"/>
                <a:cs typeface="Calibri" panose="020F0502020204030204" pitchFamily="34" charset="0"/>
              </a:rPr>
              <a:t>LandWorm</a:t>
            </a:r>
            <a:r>
              <a:rPr lang="fr-FR" sz="2000" dirty="0">
                <a:solidFill>
                  <a:srgbClr val="000000"/>
                </a:solidFill>
                <a:ea typeface="Calibri" panose="020F0502020204030204" pitchFamily="34" charset="0"/>
                <a:cs typeface="Calibri" panose="020F0502020204030204" pitchFamily="34" charset="0"/>
              </a:rPr>
              <a:t> (2023-2026 FRB-MTE-OFB)</a:t>
            </a:r>
          </a:p>
          <a:p>
            <a:pPr>
              <a:lnSpc>
                <a:spcPct val="150000"/>
              </a:lnSpc>
            </a:pPr>
            <a:endParaRPr lang="fr-FR" sz="2000" b="1" dirty="0">
              <a:solidFill>
                <a:srgbClr val="000000"/>
              </a:solidFill>
              <a:ea typeface="Calibri" panose="020F0502020204030204" pitchFamily="34" charset="0"/>
              <a:cs typeface="Calibri" panose="020F0502020204030204" pitchFamily="34" charset="0"/>
            </a:endParaRPr>
          </a:p>
          <a:p>
            <a:pPr>
              <a:lnSpc>
                <a:spcPct val="150000"/>
              </a:lnSpc>
            </a:pPr>
            <a:r>
              <a:rPr lang="en-US" sz="2000" b="1" dirty="0">
                <a:solidFill>
                  <a:srgbClr val="000000"/>
                </a:solidFill>
                <a:ea typeface="Calibri" panose="020F0502020204030204" pitchFamily="34" charset="0"/>
                <a:cs typeface="Calibri" panose="020F0502020204030204" pitchFamily="34" charset="0"/>
              </a:rPr>
              <a:t>Application of different filters (protocols, land use, …)</a:t>
            </a:r>
          </a:p>
          <a:p>
            <a:pPr marL="800100" lvl="1" indent="-342900">
              <a:lnSpc>
                <a:spcPct val="150000"/>
              </a:lnSpc>
              <a:buFont typeface="Arial" panose="020B0604020202020204" pitchFamily="34" charset="0"/>
              <a:buChar char="•"/>
            </a:pPr>
            <a:r>
              <a:rPr lang="en-US" sz="2000" dirty="0">
                <a:solidFill>
                  <a:srgbClr val="000000"/>
                </a:solidFill>
                <a:ea typeface="Calibri" panose="020F0502020204030204" pitchFamily="34" charset="0"/>
                <a:cs typeface="Calibri" panose="020F0502020204030204" pitchFamily="34" charset="0"/>
              </a:rPr>
              <a:t>3 822 earthworm observations</a:t>
            </a:r>
          </a:p>
          <a:p>
            <a:pPr marL="800100" lvl="1" indent="-342900">
              <a:lnSpc>
                <a:spcPct val="150000"/>
              </a:lnSpc>
              <a:buFont typeface="Arial" panose="020B0604020202020204" pitchFamily="34" charset="0"/>
              <a:buChar char="•"/>
            </a:pPr>
            <a:r>
              <a:rPr lang="en-US" sz="2000" dirty="0">
                <a:solidFill>
                  <a:srgbClr val="000000"/>
                </a:solidFill>
                <a:ea typeface="Calibri" panose="020F0502020204030204" pitchFamily="34" charset="0"/>
                <a:cs typeface="Calibri" panose="020F0502020204030204" pitchFamily="34" charset="0"/>
              </a:rPr>
              <a:t>Between 1990 and 2023</a:t>
            </a:r>
          </a:p>
          <a:p>
            <a:pPr>
              <a:lnSpc>
                <a:spcPct val="150000"/>
              </a:lnSpc>
            </a:pPr>
            <a:endParaRPr lang="en-US" sz="2000" b="1" dirty="0">
              <a:solidFill>
                <a:srgbClr val="000000"/>
              </a:solidFill>
              <a:ea typeface="Calibri" panose="020F0502020204030204" pitchFamily="34" charset="0"/>
              <a:cs typeface="Calibri" panose="020F0502020204030204" pitchFamily="34" charset="0"/>
            </a:endParaRPr>
          </a:p>
        </p:txBody>
      </p:sp>
      <p:pic>
        <p:nvPicPr>
          <p:cNvPr id="6" name="Image 5">
            <a:extLst>
              <a:ext uri="{FF2B5EF4-FFF2-40B4-BE49-F238E27FC236}">
                <a16:creationId xmlns:a16="http://schemas.microsoft.com/office/drawing/2014/main" id="{DF880EEF-1BB3-2CE7-0779-04325939E536}"/>
              </a:ext>
            </a:extLst>
          </p:cNvPr>
          <p:cNvPicPr>
            <a:picLocks noChangeAspect="1"/>
          </p:cNvPicPr>
          <p:nvPr/>
        </p:nvPicPr>
        <p:blipFill rotWithShape="1">
          <a:blip r:embed="rId3"/>
          <a:srcRect l="20882" t="6812" r="21395" b="6077"/>
          <a:stretch/>
        </p:blipFill>
        <p:spPr>
          <a:xfrm>
            <a:off x="457444" y="2436163"/>
            <a:ext cx="2925111" cy="2724262"/>
          </a:xfrm>
          <a:prstGeom prst="rect">
            <a:avLst/>
          </a:prstGeom>
        </p:spPr>
      </p:pic>
      <p:sp>
        <p:nvSpPr>
          <p:cNvPr id="20" name="ZoneTexte 25">
            <a:extLst>
              <a:ext uri="{FF2B5EF4-FFF2-40B4-BE49-F238E27FC236}">
                <a16:creationId xmlns:a16="http://schemas.microsoft.com/office/drawing/2014/main" id="{083B9DF8-9E68-BD78-938B-6FCBAE20760F}"/>
              </a:ext>
            </a:extLst>
          </p:cNvPr>
          <p:cNvSpPr txBox="1"/>
          <p:nvPr/>
        </p:nvSpPr>
        <p:spPr>
          <a:xfrm>
            <a:off x="3708401" y="4685375"/>
            <a:ext cx="7914396" cy="1581710"/>
          </a:xfrm>
          <a:prstGeom prst="roundRect">
            <a:avLst/>
          </a:prstGeom>
          <a:solidFill>
            <a:schemeClr val="bg1">
              <a:lumMod val="95000"/>
            </a:schemeClr>
          </a:solidFill>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marL="800100" lvl="1" indent="-342900">
              <a:lnSpc>
                <a:spcPct val="150000"/>
              </a:lnSpc>
              <a:buFont typeface="Arial" panose="020B0604020202020204" pitchFamily="34" charset="0"/>
              <a:buChar char="•"/>
            </a:pPr>
            <a:r>
              <a:rPr lang="fr-FR" sz="2000" b="1" dirty="0" err="1">
                <a:solidFill>
                  <a:srgbClr val="000000"/>
                </a:solidFill>
                <a:ea typeface="Calibri" panose="020F0502020204030204" pitchFamily="34" charset="0"/>
                <a:cs typeface="Calibri" panose="020F0502020204030204" pitchFamily="34" charset="0"/>
              </a:rPr>
              <a:t>Earthworms</a:t>
            </a:r>
            <a:r>
              <a:rPr lang="fr-FR" sz="2000" b="1" dirty="0">
                <a:solidFill>
                  <a:srgbClr val="000000"/>
                </a:solidFill>
                <a:ea typeface="Calibri" panose="020F0502020204030204" pitchFamily="34" charset="0"/>
                <a:cs typeface="Calibri" panose="020F0502020204030204" pitchFamily="34" charset="0"/>
              </a:rPr>
              <a:t>’ </a:t>
            </a:r>
            <a:r>
              <a:rPr lang="fr-FR" sz="2000" b="1" dirty="0" err="1">
                <a:solidFill>
                  <a:srgbClr val="000000"/>
                </a:solidFill>
                <a:ea typeface="Calibri" panose="020F0502020204030204" pitchFamily="34" charset="0"/>
                <a:cs typeface="Calibri" panose="020F0502020204030204" pitchFamily="34" charset="0"/>
              </a:rPr>
              <a:t>paramters</a:t>
            </a:r>
            <a:r>
              <a:rPr lang="fr-FR" sz="2000" b="1" dirty="0">
                <a:solidFill>
                  <a:srgbClr val="000000"/>
                </a:solidFill>
                <a:ea typeface="Calibri" panose="020F0502020204030204" pitchFamily="34" charset="0"/>
                <a:cs typeface="Calibri" panose="020F0502020204030204" pitchFamily="34" charset="0"/>
              </a:rPr>
              <a:t> (</a:t>
            </a:r>
            <a:r>
              <a:rPr lang="fr-FR" sz="2000" b="1" dirty="0" err="1">
                <a:solidFill>
                  <a:srgbClr val="000000"/>
                </a:solidFill>
                <a:ea typeface="Calibri" panose="020F0502020204030204" pitchFamily="34" charset="0"/>
                <a:cs typeface="Calibri" panose="020F0502020204030204" pitchFamily="34" charset="0"/>
              </a:rPr>
              <a:t>abundance</a:t>
            </a:r>
            <a:r>
              <a:rPr lang="fr-FR" sz="2000" b="1" dirty="0">
                <a:solidFill>
                  <a:srgbClr val="000000"/>
                </a:solidFill>
                <a:ea typeface="Calibri" panose="020F0502020204030204" pitchFamily="34" charset="0"/>
                <a:cs typeface="Calibri" panose="020F0502020204030204" pitchFamily="34" charset="0"/>
              </a:rPr>
              <a:t>, </a:t>
            </a:r>
            <a:r>
              <a:rPr lang="fr-FR" sz="2000" b="1" dirty="0" err="1">
                <a:solidFill>
                  <a:srgbClr val="000000"/>
                </a:solidFill>
                <a:ea typeface="Calibri" panose="020F0502020204030204" pitchFamily="34" charset="0"/>
                <a:cs typeface="Calibri" panose="020F0502020204030204" pitchFamily="34" charset="0"/>
              </a:rPr>
              <a:t>biomass</a:t>
            </a:r>
            <a:r>
              <a:rPr lang="fr-FR" sz="2000" b="1" dirty="0">
                <a:solidFill>
                  <a:srgbClr val="000000"/>
                </a:solidFill>
                <a:ea typeface="Calibri" panose="020F0502020204030204" pitchFamily="34" charset="0"/>
                <a:cs typeface="Calibri" panose="020F0502020204030204" pitchFamily="34" charset="0"/>
              </a:rPr>
              <a:t> and </a:t>
            </a:r>
            <a:r>
              <a:rPr lang="fr-FR" sz="2000" b="1" dirty="0" err="1">
                <a:solidFill>
                  <a:srgbClr val="000000"/>
                </a:solidFill>
                <a:ea typeface="Calibri" panose="020F0502020204030204" pitchFamily="34" charset="0"/>
                <a:cs typeface="Calibri" panose="020F0502020204030204" pitchFamily="34" charset="0"/>
              </a:rPr>
              <a:t>richness</a:t>
            </a:r>
            <a:r>
              <a:rPr lang="fr-FR" sz="2000" b="1" dirty="0">
                <a:solidFill>
                  <a:srgbClr val="000000"/>
                </a:solidFill>
                <a:ea typeface="Calibri" panose="020F0502020204030204" pitchFamily="34" charset="0"/>
                <a:cs typeface="Calibri" panose="020F0502020204030204" pitchFamily="34" charset="0"/>
              </a:rPr>
              <a:t>)</a:t>
            </a:r>
          </a:p>
          <a:p>
            <a:pPr marL="800100" lvl="1" indent="-342900">
              <a:lnSpc>
                <a:spcPct val="150000"/>
              </a:lnSpc>
              <a:buFont typeface="Arial" panose="020B0604020202020204" pitchFamily="34" charset="0"/>
              <a:buChar char="•"/>
            </a:pPr>
            <a:r>
              <a:rPr lang="fr-FR" sz="2000" b="1" dirty="0">
                <a:solidFill>
                  <a:srgbClr val="000000"/>
                </a:solidFill>
                <a:ea typeface="Calibri" panose="020F0502020204030204" pitchFamily="34" charset="0"/>
                <a:cs typeface="Calibri" panose="020F0502020204030204" pitchFamily="34" charset="0"/>
              </a:rPr>
              <a:t>GPS </a:t>
            </a:r>
            <a:r>
              <a:rPr lang="fr-FR" sz="2000" b="1" dirty="0" err="1">
                <a:solidFill>
                  <a:srgbClr val="000000"/>
                </a:solidFill>
                <a:ea typeface="Calibri" panose="020F0502020204030204" pitchFamily="34" charset="0"/>
                <a:cs typeface="Calibri" panose="020F0502020204030204" pitchFamily="34" charset="0"/>
              </a:rPr>
              <a:t>coordinates</a:t>
            </a:r>
            <a:endParaRPr lang="fr-FR" sz="2000" b="1" dirty="0">
              <a:solidFill>
                <a:srgbClr val="000000"/>
              </a:solidFill>
              <a:ea typeface="Calibri" panose="020F0502020204030204" pitchFamily="34" charset="0"/>
              <a:cs typeface="Calibri" panose="020F0502020204030204" pitchFamily="34" charset="0"/>
            </a:endParaRPr>
          </a:p>
          <a:p>
            <a:pPr marL="800100" lvl="1" indent="-342900">
              <a:lnSpc>
                <a:spcPct val="150000"/>
              </a:lnSpc>
              <a:buFont typeface="Arial" panose="020B0604020202020204" pitchFamily="34" charset="0"/>
              <a:buChar char="•"/>
            </a:pPr>
            <a:r>
              <a:rPr lang="fr-FR" sz="2000" b="1" dirty="0">
                <a:solidFill>
                  <a:srgbClr val="000000"/>
                </a:solidFill>
                <a:ea typeface="Calibri" panose="020F0502020204030204" pitchFamily="34" charset="0"/>
                <a:cs typeface="Calibri" panose="020F0502020204030204" pitchFamily="34" charset="0"/>
              </a:rPr>
              <a:t>Land use</a:t>
            </a:r>
          </a:p>
        </p:txBody>
      </p:sp>
      <p:pic>
        <p:nvPicPr>
          <p:cNvPr id="2" name="Image 9" descr="Une image contenant texte, Police, logo, capture d’écran&#10;&#10;Description générée automatiquement">
            <a:extLst>
              <a:ext uri="{FF2B5EF4-FFF2-40B4-BE49-F238E27FC236}">
                <a16:creationId xmlns:a16="http://schemas.microsoft.com/office/drawing/2014/main" id="{A6443E4F-D893-2F6F-6238-F082E9669D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87446" y="1442882"/>
            <a:ext cx="1523338" cy="610527"/>
          </a:xfrm>
          <a:prstGeom prst="rect">
            <a:avLst/>
          </a:prstGeom>
        </p:spPr>
      </p:pic>
    </p:spTree>
    <p:extLst>
      <p:ext uri="{BB962C8B-B14F-4D97-AF65-F5344CB8AC3E}">
        <p14:creationId xmlns:p14="http://schemas.microsoft.com/office/powerpoint/2010/main" val="2630594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0087DD44-B48D-147E-4771-7362D831AF9F}"/>
              </a:ext>
            </a:extLst>
          </p:cNvPr>
          <p:cNvGraphicFramePr>
            <a:graphicFrameLocks noGrp="1"/>
          </p:cNvGraphicFramePr>
          <p:nvPr>
            <p:extLst>
              <p:ext uri="{D42A27DB-BD31-4B8C-83A1-F6EECF244321}">
                <p14:modId xmlns:p14="http://schemas.microsoft.com/office/powerpoint/2010/main" val="2000303093"/>
              </p:ext>
            </p:extLst>
          </p:nvPr>
        </p:nvGraphicFramePr>
        <p:xfrm>
          <a:off x="1105630" y="1581167"/>
          <a:ext cx="9980739" cy="5062810"/>
        </p:xfrm>
        <a:graphic>
          <a:graphicData uri="http://schemas.openxmlformats.org/drawingml/2006/table">
            <a:tbl>
              <a:tblPr/>
              <a:tblGrid>
                <a:gridCol w="1812098">
                  <a:extLst>
                    <a:ext uri="{9D8B030D-6E8A-4147-A177-3AD203B41FA5}">
                      <a16:colId xmlns:a16="http://schemas.microsoft.com/office/drawing/2014/main" val="1706543540"/>
                    </a:ext>
                  </a:extLst>
                </a:gridCol>
                <a:gridCol w="4643120">
                  <a:extLst>
                    <a:ext uri="{9D8B030D-6E8A-4147-A177-3AD203B41FA5}">
                      <a16:colId xmlns:a16="http://schemas.microsoft.com/office/drawing/2014/main" val="1320923147"/>
                    </a:ext>
                  </a:extLst>
                </a:gridCol>
                <a:gridCol w="1437613">
                  <a:extLst>
                    <a:ext uri="{9D8B030D-6E8A-4147-A177-3AD203B41FA5}">
                      <a16:colId xmlns:a16="http://schemas.microsoft.com/office/drawing/2014/main" val="1169080719"/>
                    </a:ext>
                  </a:extLst>
                </a:gridCol>
                <a:gridCol w="945647">
                  <a:extLst>
                    <a:ext uri="{9D8B030D-6E8A-4147-A177-3AD203B41FA5}">
                      <a16:colId xmlns:a16="http://schemas.microsoft.com/office/drawing/2014/main" val="3431325058"/>
                    </a:ext>
                  </a:extLst>
                </a:gridCol>
                <a:gridCol w="1142261">
                  <a:extLst>
                    <a:ext uri="{9D8B030D-6E8A-4147-A177-3AD203B41FA5}">
                      <a16:colId xmlns:a16="http://schemas.microsoft.com/office/drawing/2014/main" val="1232238755"/>
                    </a:ext>
                  </a:extLst>
                </a:gridCol>
              </a:tblGrid>
              <a:tr h="365760">
                <a:tc>
                  <a:txBody>
                    <a:bodyPr/>
                    <a:lstStyle/>
                    <a:p>
                      <a:pPr algn="ctr" fontAlgn="b"/>
                      <a:r>
                        <a:rPr lang="en-US" sz="1100" b="1" i="0" u="none" strike="noStrike" dirty="0">
                          <a:solidFill>
                            <a:srgbClr val="000000"/>
                          </a:solidFill>
                          <a:effectLst/>
                          <a:latin typeface="Calibri" panose="020F0502020204030204" pitchFamily="34" charset="0"/>
                        </a:rPr>
                        <a:t>Category</a:t>
                      </a:r>
                    </a:p>
                  </a:txBody>
                  <a:tcPr marL="5864" marR="5864" marT="5864" marB="0" anchor="ctr">
                    <a:lnL>
                      <a:noFill/>
                    </a:lnL>
                    <a:lnR>
                      <a:noFill/>
                    </a:lnR>
                    <a:lnT w="190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Descriptions</a:t>
                      </a:r>
                    </a:p>
                  </a:txBody>
                  <a:tcPr marL="5864" marR="5864" marT="5864" marB="0" anchor="ctr">
                    <a:lnL>
                      <a:noFill/>
                    </a:lnL>
                    <a:lnR>
                      <a:noFill/>
                    </a:lnR>
                    <a:lnT w="190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Time scale</a:t>
                      </a:r>
                    </a:p>
                  </a:txBody>
                  <a:tcPr marL="5864" marR="5864" marT="5864" marB="0" anchor="ctr">
                    <a:lnL>
                      <a:noFill/>
                    </a:lnL>
                    <a:lnR>
                      <a:noFill/>
                    </a:lnR>
                    <a:lnT w="190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Reference</a:t>
                      </a:r>
                    </a:p>
                  </a:txBody>
                  <a:tcPr marL="5864" marR="5864" marT="5864" marB="0" anchor="ctr">
                    <a:lnL>
                      <a:noFill/>
                    </a:lnL>
                    <a:lnR>
                      <a:noFill/>
                    </a:lnR>
                    <a:lnT w="190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Resolution </a:t>
                      </a:r>
                    </a:p>
                  </a:txBody>
                  <a:tcPr marL="5864" marR="5864" marT="5864" marB="0" anchor="ctr">
                    <a:lnL>
                      <a:noFill/>
                    </a:lnL>
                    <a:lnR>
                      <a:noFill/>
                    </a:lnR>
                    <a:lnT w="190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3028688"/>
                  </a:ext>
                </a:extLst>
              </a:tr>
              <a:tr h="338580">
                <a:tc rowSpan="6">
                  <a:txBody>
                    <a:bodyPr/>
                    <a:lstStyle/>
                    <a:p>
                      <a:pPr algn="ctr" fontAlgn="ctr"/>
                      <a:r>
                        <a:rPr lang="en-US" sz="1100" b="1" i="0" u="none" strike="noStrike" dirty="0">
                          <a:solidFill>
                            <a:srgbClr val="000000"/>
                          </a:solidFill>
                          <a:effectLst/>
                          <a:latin typeface="Calibri" panose="020F0502020204030204" pitchFamily="34" charset="0"/>
                        </a:rPr>
                        <a:t>Land use</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Forest (broad-leaved forest and mixed forest)</a:t>
                      </a:r>
                    </a:p>
                  </a:txBody>
                  <a:tcPr marL="5864" marR="5864" marT="5864" marB="0" anchor="b">
                    <a:lnL>
                      <a:noFill/>
                    </a:lnL>
                    <a:lnR>
                      <a:noFill/>
                    </a:lnR>
                    <a:lnT w="6350" cap="flat" cmpd="sng" algn="ctr">
                      <a:solidFill>
                        <a:srgbClr val="000000"/>
                      </a:solidFill>
                      <a:prstDash val="solid"/>
                      <a:round/>
                      <a:headEnd type="none" w="med" len="med"/>
                      <a:tailEnd type="none" w="med" len="med"/>
                    </a:lnT>
                    <a:lnB>
                      <a:noFill/>
                    </a:lnB>
                    <a:noFill/>
                  </a:tcPr>
                </a:tc>
                <a:tc rowSpan="6">
                  <a:txBody>
                    <a:bodyPr/>
                    <a:lstStyle/>
                    <a:p>
                      <a:pPr algn="ctr" fontAlgn="ctr"/>
                      <a:r>
                        <a:rPr lang="en-US" sz="1100" b="0" i="0" u="none" strike="noStrike" dirty="0">
                          <a:solidFill>
                            <a:srgbClr val="000000"/>
                          </a:solidFill>
                          <a:effectLst/>
                          <a:latin typeface="Calibri" panose="020F0502020204030204" pitchFamily="34" charset="0"/>
                        </a:rPr>
                        <a:t>1990 - 2023</a:t>
                      </a:r>
                    </a:p>
                  </a:txBody>
                  <a:tcPr marL="5864" marR="5864" marT="586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8">
                  <a:txBody>
                    <a:bodyPr/>
                    <a:lstStyle/>
                    <a:p>
                      <a:pPr algn="ctr" fontAlgn="ctr"/>
                      <a:r>
                        <a:rPr lang="en-US" sz="1100" b="0" i="0" u="none" strike="noStrike" dirty="0" err="1">
                          <a:solidFill>
                            <a:srgbClr val="000000"/>
                          </a:solidFill>
                          <a:effectLst/>
                          <a:latin typeface="Calibri" panose="020F0502020204030204" pitchFamily="34" charset="0"/>
                        </a:rPr>
                        <a:t>LandWorm</a:t>
                      </a:r>
                      <a:r>
                        <a:rPr lang="en-US" sz="1100" b="0" i="0" u="none" strike="noStrike" dirty="0">
                          <a:solidFill>
                            <a:srgbClr val="000000"/>
                          </a:solidFill>
                          <a:effectLst/>
                          <a:latin typeface="Calibri" panose="020F0502020204030204" pitchFamily="34" charset="0"/>
                        </a:rPr>
                        <a:t> database</a:t>
                      </a:r>
                    </a:p>
                  </a:txBody>
                  <a:tcPr marL="5864" marR="5864" marT="5864" marB="0" anchor="ctr">
                    <a:lnL>
                      <a:noFill/>
                    </a:lnL>
                    <a:lnR>
                      <a:noFill/>
                    </a:lnR>
                    <a:lnT w="6350" cap="flat" cmpd="sng" algn="ctr">
                      <a:solidFill>
                        <a:srgbClr val="000000"/>
                      </a:solidFill>
                      <a:prstDash val="solid"/>
                      <a:round/>
                      <a:headEnd type="none" w="med" len="med"/>
                      <a:tailEnd type="none" w="med" len="med"/>
                    </a:lnT>
                    <a:lnB w="12700" cap="flat" cmpd="sng" algn="ctr">
                      <a:solidFill>
                        <a:srgbClr val="7030A0"/>
                      </a:solidFill>
                      <a:prstDash val="solid"/>
                      <a:round/>
                      <a:headEnd type="none" w="med" len="med"/>
                      <a:tailEnd type="none" w="med" len="med"/>
                    </a:lnB>
                    <a:noFill/>
                  </a:tcPr>
                </a:tc>
                <a:tc rowSpan="8">
                  <a:txBody>
                    <a:bodyPr/>
                    <a:lstStyle/>
                    <a:p>
                      <a:pPr algn="ctr" fontAlgn="b"/>
                      <a:r>
                        <a:rPr lang="en-US" sz="1100" b="0" i="0" u="none" strike="noStrike" dirty="0">
                          <a:solidFill>
                            <a:srgbClr val="000000"/>
                          </a:solidFill>
                          <a:effectLst/>
                          <a:latin typeface="Calibri" panose="020F0502020204030204" pitchFamily="34" charset="0"/>
                        </a:rPr>
                        <a:t> </a:t>
                      </a:r>
                    </a:p>
                  </a:txBody>
                  <a:tcPr marL="5864" marR="5864" marT="5864" marB="0" anchor="b">
                    <a:lnL>
                      <a:noFill/>
                    </a:lnL>
                    <a:lnR>
                      <a:noFill/>
                    </a:lnR>
                    <a:lnT w="6350" cap="flat" cmpd="sng" algn="ctr">
                      <a:solidFill>
                        <a:srgbClr val="000000"/>
                      </a:solidFill>
                      <a:prstDash val="solid"/>
                      <a:round/>
                      <a:headEnd type="none" w="med" len="med"/>
                      <a:tailEnd type="none" w="med" len="med"/>
                    </a:lnT>
                    <a:lnB w="12700" cap="flat" cmpd="sng" algn="ctr">
                      <a:solidFill>
                        <a:srgbClr val="7030A0"/>
                      </a:solidFill>
                      <a:prstDash val="solid"/>
                      <a:round/>
                      <a:headEnd type="none" w="med" len="med"/>
                      <a:tailEnd type="none" w="med" len="med"/>
                    </a:lnB>
                    <a:noFill/>
                  </a:tcPr>
                </a:tc>
                <a:extLst>
                  <a:ext uri="{0D108BD9-81ED-4DB2-BD59-A6C34878D82A}">
                    <a16:rowId xmlns:a16="http://schemas.microsoft.com/office/drawing/2014/main" val="772096476"/>
                  </a:ext>
                </a:extLst>
              </a:tr>
              <a:tr h="338580">
                <a:tc vMerge="1">
                  <a:txBody>
                    <a:bodyPr/>
                    <a:lstStyle/>
                    <a:p>
                      <a:endParaRPr lang="fr-FR"/>
                    </a:p>
                  </a:txBody>
                  <a:tcPr/>
                </a:tc>
                <a:tc>
                  <a:txBody>
                    <a:bodyPr/>
                    <a:lstStyle/>
                    <a:p>
                      <a:pPr algn="l" fontAlgn="b"/>
                      <a:r>
                        <a:rPr lang="en-US" sz="1100" b="0" i="0" u="none" strike="noStrike" dirty="0">
                          <a:solidFill>
                            <a:srgbClr val="000000"/>
                          </a:solidFill>
                          <a:effectLst/>
                          <a:latin typeface="Calibri" panose="020F0502020204030204" pitchFamily="34" charset="0"/>
                        </a:rPr>
                        <a:t>Pastures, meadows and other permanent grasslands under agricultural use</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015915746"/>
                  </a:ext>
                </a:extLst>
              </a:tr>
              <a:tr h="338580">
                <a:tc vMerge="1">
                  <a:txBody>
                    <a:bodyPr/>
                    <a:lstStyle/>
                    <a:p>
                      <a:endParaRPr lang="fr-FR"/>
                    </a:p>
                  </a:txBody>
                  <a:tcPr/>
                </a:tc>
                <a:tc>
                  <a:txBody>
                    <a:bodyPr/>
                    <a:lstStyle/>
                    <a:p>
                      <a:pPr algn="l" fontAlgn="b"/>
                      <a:r>
                        <a:rPr lang="en-US" sz="1100" b="0" i="0" u="none" strike="noStrike" dirty="0">
                          <a:solidFill>
                            <a:srgbClr val="000000"/>
                          </a:solidFill>
                          <a:effectLst/>
                          <a:latin typeface="Calibri" panose="020F0502020204030204" pitchFamily="34" charset="0"/>
                        </a:rPr>
                        <a:t>Non-irrigated arable land </a:t>
                      </a:r>
                      <a:r>
                        <a:rPr lang="en-US" sz="1100" b="0" i="0" u="none" strike="noStrike">
                          <a:solidFill>
                            <a:srgbClr val="000000"/>
                          </a:solidFill>
                          <a:effectLst/>
                          <a:latin typeface="Calibri" panose="020F0502020204030204" pitchFamily="34" charset="0"/>
                        </a:rPr>
                        <a:t>(annual </a:t>
                      </a:r>
                      <a:r>
                        <a:rPr lang="en-US" sz="1100" b="0" i="0" u="none" strike="noStrike" dirty="0">
                          <a:solidFill>
                            <a:srgbClr val="000000"/>
                          </a:solidFill>
                          <a:effectLst/>
                          <a:latin typeface="Calibri" panose="020F0502020204030204" pitchFamily="34" charset="0"/>
                        </a:rPr>
                        <a:t>crop, inter crop, market gardening)</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445509535"/>
                  </a:ext>
                </a:extLst>
              </a:tr>
              <a:tr h="448042">
                <a:tc vMerge="1">
                  <a:txBody>
                    <a:bodyPr/>
                    <a:lstStyle/>
                    <a:p>
                      <a:endParaRPr lang="fr-FR"/>
                    </a:p>
                  </a:txBody>
                  <a:tcPr/>
                </a:tc>
                <a:tc>
                  <a:txBody>
                    <a:bodyPr/>
                    <a:lstStyle/>
                    <a:p>
                      <a:pPr algn="l" fontAlgn="b"/>
                      <a:r>
                        <a:rPr lang="en-US" sz="1100" b="0" i="0" u="none" strike="noStrike" dirty="0">
                          <a:solidFill>
                            <a:srgbClr val="000000"/>
                          </a:solidFill>
                          <a:effectLst/>
                          <a:latin typeface="Calibri" panose="020F0502020204030204" pitchFamily="34" charset="0"/>
                        </a:rPr>
                        <a:t>Green urban areas (urban lawn, ornamental garden, urban allotment garden, urban forest)</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310151789"/>
                  </a:ext>
                </a:extLst>
              </a:tr>
              <a:tr h="275580">
                <a:tc vMerge="1">
                  <a:txBody>
                    <a:bodyPr/>
                    <a:lstStyle/>
                    <a:p>
                      <a:endParaRPr lang="fr-FR"/>
                    </a:p>
                  </a:txBody>
                  <a:tcPr/>
                </a:tc>
                <a:tc>
                  <a:txBody>
                    <a:bodyPr/>
                    <a:lstStyle/>
                    <a:p>
                      <a:pPr algn="l" fontAlgn="b"/>
                      <a:r>
                        <a:rPr lang="en-US" sz="1100" b="0" i="0" u="none" strike="noStrike" dirty="0">
                          <a:solidFill>
                            <a:srgbClr val="000000"/>
                          </a:solidFill>
                          <a:effectLst/>
                          <a:latin typeface="Calibri" panose="020F0502020204030204" pitchFamily="34" charset="0"/>
                        </a:rPr>
                        <a:t>Vineyards</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285711539"/>
                  </a:ext>
                </a:extLst>
              </a:tr>
              <a:tr h="254000">
                <a:tc vMerge="1">
                  <a:txBody>
                    <a:bodyPr/>
                    <a:lstStyle/>
                    <a:p>
                      <a:endParaRPr lang="fr-FR"/>
                    </a:p>
                  </a:txBody>
                  <a:tcPr/>
                </a:tc>
                <a:tc>
                  <a:txBody>
                    <a:bodyPr/>
                    <a:lstStyle/>
                    <a:p>
                      <a:pPr algn="l" fontAlgn="b"/>
                      <a:r>
                        <a:rPr lang="en-US" sz="1100" b="0" i="0" u="none" strike="noStrike" dirty="0">
                          <a:solidFill>
                            <a:srgbClr val="000000"/>
                          </a:solidFill>
                          <a:effectLst/>
                          <a:latin typeface="Calibri" panose="020F0502020204030204" pitchFamily="34" charset="0"/>
                        </a:rPr>
                        <a:t>Natural grasslands</a:t>
                      </a:r>
                    </a:p>
                  </a:txBody>
                  <a:tcPr marL="5864" marR="5864" marT="5864" marB="0" anchor="b">
                    <a:lnL>
                      <a:noFill/>
                    </a:lnL>
                    <a:lnR>
                      <a:noFill/>
                    </a:lnR>
                    <a:lnT>
                      <a:noFill/>
                    </a:lnT>
                    <a:lnB w="6350" cap="flat" cmpd="sng" algn="ctr">
                      <a:solidFill>
                        <a:srgbClr val="000000"/>
                      </a:solidFill>
                      <a:prstDash val="solid"/>
                      <a:round/>
                      <a:headEnd type="none" w="med" len="med"/>
                      <a:tailEnd type="none" w="med" len="med"/>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892014060"/>
                  </a:ext>
                </a:extLst>
              </a:tr>
              <a:tr h="172200">
                <a:tc rowSpan="2">
                  <a:txBody>
                    <a:bodyPr/>
                    <a:lstStyle/>
                    <a:p>
                      <a:pPr algn="ctr" fontAlgn="ctr"/>
                      <a:r>
                        <a:rPr lang="en-US" sz="1100" b="1" i="0" u="none" strike="noStrike" dirty="0">
                          <a:solidFill>
                            <a:srgbClr val="000000"/>
                          </a:solidFill>
                          <a:effectLst/>
                          <a:latin typeface="Calibri" panose="020F0502020204030204" pitchFamily="34" charset="0"/>
                        </a:rPr>
                        <a:t>Location</a:t>
                      </a:r>
                    </a:p>
                  </a:txBody>
                  <a:tcPr marL="5864" marR="5864" marT="5864" marB="0" anchor="ctr">
                    <a:lnL>
                      <a:noFill/>
                    </a:lnL>
                    <a:lnR>
                      <a:noFill/>
                    </a:lnR>
                    <a:lnT w="6350" cap="flat" cmpd="sng" algn="ctr">
                      <a:solidFill>
                        <a:srgbClr val="000000"/>
                      </a:solidFill>
                      <a:prstDash val="solid"/>
                      <a:round/>
                      <a:headEnd type="none" w="med" len="med"/>
                      <a:tailEnd type="none" w="med" len="med"/>
                    </a:lnT>
                    <a:lnB w="12700" cap="flat" cmpd="sng" algn="ctr">
                      <a:solidFill>
                        <a:srgbClr val="7030A0"/>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Calibri" panose="020F0502020204030204" pitchFamily="34" charset="0"/>
                        </a:rPr>
                        <a:t>Longitude</a:t>
                      </a:r>
                    </a:p>
                  </a:txBody>
                  <a:tcPr marL="5864" marR="5864" marT="586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5864" marR="5864" marT="5864" marB="0" anchor="b">
                    <a:lnL>
                      <a:noFill/>
                    </a:lnL>
                    <a:lnR>
                      <a:noFill/>
                    </a:lnR>
                    <a:lnT w="6350" cap="flat" cmpd="sng" algn="ctr">
                      <a:solidFill>
                        <a:srgbClr val="000000"/>
                      </a:solidFill>
                      <a:prstDash val="solid"/>
                      <a:round/>
                      <a:headEnd type="none" w="med" len="med"/>
                      <a:tailEnd type="none" w="med" len="med"/>
                    </a:lnT>
                    <a:lnB>
                      <a:noFill/>
                    </a:lnB>
                    <a:noFill/>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652767927"/>
                  </a:ext>
                </a:extLst>
              </a:tr>
              <a:tr h="172200">
                <a:tc vMerge="1">
                  <a:txBody>
                    <a:bodyPr/>
                    <a:lstStyle/>
                    <a:p>
                      <a:endParaRPr lang="fr-FR"/>
                    </a:p>
                  </a:txBody>
                  <a:tcPr/>
                </a:tc>
                <a:tc>
                  <a:txBody>
                    <a:bodyPr/>
                    <a:lstStyle/>
                    <a:p>
                      <a:pPr algn="l" fontAlgn="b"/>
                      <a:r>
                        <a:rPr lang="en-US" sz="1100" b="0" i="0" u="none" strike="noStrike" dirty="0">
                          <a:solidFill>
                            <a:srgbClr val="000000"/>
                          </a:solidFill>
                          <a:effectLst/>
                          <a:latin typeface="Calibri" panose="020F0502020204030204" pitchFamily="34" charset="0"/>
                        </a:rPr>
                        <a:t>Latitude</a:t>
                      </a:r>
                    </a:p>
                  </a:txBody>
                  <a:tcPr marL="5864" marR="5864" marT="5864" marB="0" anchor="b">
                    <a:lnL>
                      <a:noFill/>
                    </a:lnL>
                    <a:lnR>
                      <a:noFill/>
                    </a:lnR>
                    <a:lnT>
                      <a:noFill/>
                    </a:lnT>
                    <a:lnB w="12700" cap="flat" cmpd="sng" algn="ctr">
                      <a:solidFill>
                        <a:srgbClr val="7030A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5864" marR="5864" marT="5864" marB="0" anchor="b">
                    <a:lnL>
                      <a:noFill/>
                    </a:lnL>
                    <a:lnR>
                      <a:noFill/>
                    </a:lnR>
                    <a:lnT>
                      <a:noFill/>
                    </a:lnT>
                    <a:lnB w="12700" cap="flat" cmpd="sng" algn="ctr">
                      <a:solidFill>
                        <a:srgbClr val="7030A0"/>
                      </a:solidFill>
                      <a:prstDash val="solid"/>
                      <a:round/>
                      <a:headEnd type="none" w="med" len="med"/>
                      <a:tailEnd type="none" w="med" len="med"/>
                    </a:lnB>
                    <a:noFill/>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168937834"/>
                  </a:ext>
                </a:extLst>
              </a:tr>
              <a:tr h="504960">
                <a:tc>
                  <a:txBody>
                    <a:bodyPr/>
                    <a:lstStyle/>
                    <a:p>
                      <a:pPr algn="ctr" fontAlgn="ctr"/>
                      <a:r>
                        <a:rPr lang="en-US" sz="1100" b="1" i="0" u="none" strike="noStrike" dirty="0">
                          <a:solidFill>
                            <a:srgbClr val="7030A0"/>
                          </a:solidFill>
                          <a:effectLst/>
                          <a:latin typeface="Calibri" panose="020F0502020204030204" pitchFamily="34" charset="0"/>
                        </a:rPr>
                        <a:t>Climate</a:t>
                      </a:r>
                    </a:p>
                  </a:txBody>
                  <a:tcPr marL="5864" marR="5864" marT="5864" marB="0" anchor="ctr">
                    <a:lnL>
                      <a:noFill/>
                    </a:lnL>
                    <a:lnR>
                      <a:noFill/>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noFill/>
                  </a:tcPr>
                </a:tc>
                <a:tc>
                  <a:txBody>
                    <a:bodyPr/>
                    <a:lstStyle/>
                    <a:p>
                      <a:pPr algn="ctr" fontAlgn="ctr"/>
                      <a:r>
                        <a:rPr lang="en-US" sz="1100" b="0" i="0" u="none" strike="noStrike" dirty="0">
                          <a:solidFill>
                            <a:srgbClr val="7030A0"/>
                          </a:solidFill>
                          <a:effectLst/>
                          <a:latin typeface="Calibri" panose="020F0502020204030204" pitchFamily="34" charset="0"/>
                        </a:rPr>
                        <a:t>19 standard bioclimatic variables: annual precipitation, annual temperature,…</a:t>
                      </a:r>
                    </a:p>
                  </a:txBody>
                  <a:tcPr marL="5864" marR="5864" marT="5864" marB="0" anchor="ctr">
                    <a:lnL>
                      <a:noFill/>
                    </a:lnL>
                    <a:lnR>
                      <a:noFill/>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noFill/>
                  </a:tcPr>
                </a:tc>
                <a:tc>
                  <a:txBody>
                    <a:bodyPr/>
                    <a:lstStyle/>
                    <a:p>
                      <a:pPr algn="ctr" fontAlgn="ctr"/>
                      <a:r>
                        <a:rPr lang="en-US" sz="1100" b="0" i="0" u="none" strike="noStrike" dirty="0">
                          <a:solidFill>
                            <a:srgbClr val="7030A0"/>
                          </a:solidFill>
                          <a:effectLst/>
                          <a:latin typeface="Calibri" panose="020F0502020204030204" pitchFamily="34" charset="0"/>
                        </a:rPr>
                        <a:t>1981 - 2010</a:t>
                      </a:r>
                    </a:p>
                  </a:txBody>
                  <a:tcPr marL="5864" marR="5864" marT="5864" marB="0" anchor="ctr">
                    <a:lnL>
                      <a:noFill/>
                    </a:lnL>
                    <a:lnR>
                      <a:noFill/>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noFill/>
                  </a:tcPr>
                </a:tc>
                <a:tc>
                  <a:txBody>
                    <a:bodyPr/>
                    <a:lstStyle/>
                    <a:p>
                      <a:pPr algn="ctr" fontAlgn="ctr"/>
                      <a:r>
                        <a:rPr lang="da-DK" sz="1100" b="0" i="0" u="none" strike="noStrike" dirty="0">
                          <a:solidFill>
                            <a:srgbClr val="7030A0"/>
                          </a:solidFill>
                          <a:effectLst/>
                          <a:latin typeface="Calibri" panose="020F0502020204030204" pitchFamily="34" charset="0"/>
                        </a:rPr>
                        <a:t>CHELSA  (Karger et al., 2017)</a:t>
                      </a:r>
                    </a:p>
                  </a:txBody>
                  <a:tcPr marL="5864" marR="5864" marT="5864" marB="0" anchor="ctr">
                    <a:lnL>
                      <a:noFill/>
                    </a:lnL>
                    <a:lnR>
                      <a:noFill/>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noFill/>
                  </a:tcPr>
                </a:tc>
                <a:tc>
                  <a:txBody>
                    <a:bodyPr/>
                    <a:lstStyle/>
                    <a:p>
                      <a:pPr algn="ctr" fontAlgn="ctr"/>
                      <a:r>
                        <a:rPr lang="en-US" sz="1100" b="0" i="0" u="none" strike="noStrike" dirty="0">
                          <a:solidFill>
                            <a:srgbClr val="7030A0"/>
                          </a:solidFill>
                          <a:effectLst/>
                          <a:latin typeface="Calibri" panose="020F0502020204030204" pitchFamily="34" charset="0"/>
                        </a:rPr>
                        <a:t>30 arc-second, ~ 800 m</a:t>
                      </a:r>
                    </a:p>
                  </a:txBody>
                  <a:tcPr marL="5864" marR="5864" marT="5864" marB="0" anchor="ctr">
                    <a:lnL>
                      <a:noFill/>
                    </a:lnL>
                    <a:lnR>
                      <a:noFill/>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noFill/>
                  </a:tcPr>
                </a:tc>
                <a:extLst>
                  <a:ext uri="{0D108BD9-81ED-4DB2-BD59-A6C34878D82A}">
                    <a16:rowId xmlns:a16="http://schemas.microsoft.com/office/drawing/2014/main" val="1896691549"/>
                  </a:ext>
                </a:extLst>
              </a:tr>
              <a:tr h="185172">
                <a:tc rowSpan="10">
                  <a:txBody>
                    <a:bodyPr/>
                    <a:lstStyle/>
                    <a:p>
                      <a:pPr algn="ctr" fontAlgn="ctr"/>
                      <a:r>
                        <a:rPr lang="en-US" sz="1100" b="1" i="0" u="none" strike="noStrike" dirty="0">
                          <a:solidFill>
                            <a:srgbClr val="7030A0"/>
                          </a:solidFill>
                          <a:effectLst/>
                          <a:latin typeface="Calibri" panose="020F0502020204030204" pitchFamily="34" charset="0"/>
                        </a:rPr>
                        <a:t>Soil</a:t>
                      </a:r>
                    </a:p>
                  </a:txBody>
                  <a:tcPr marL="5864" marR="5864" marT="5864" marB="0" anchor="ctr">
                    <a:lnL>
                      <a:noFill/>
                    </a:lnL>
                    <a:lnR>
                      <a:noFill/>
                    </a:lnR>
                    <a:lnT w="12700" cap="flat" cmpd="sng" algn="ctr">
                      <a:solidFill>
                        <a:srgbClr val="7030A0"/>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b"/>
                      <a:r>
                        <a:rPr lang="en-US" sz="1100" b="0" i="0" u="none" strike="noStrike" dirty="0">
                          <a:solidFill>
                            <a:srgbClr val="7030A0"/>
                          </a:solidFill>
                          <a:effectLst/>
                          <a:latin typeface="Calibri" panose="020F0502020204030204" pitchFamily="34" charset="0"/>
                        </a:rPr>
                        <a:t>Silt</a:t>
                      </a:r>
                    </a:p>
                  </a:txBody>
                  <a:tcPr marL="5864" marR="5864" marT="5864" marB="0" anchor="b">
                    <a:lnL>
                      <a:noFill/>
                    </a:lnL>
                    <a:lnR>
                      <a:noFill/>
                    </a:lnR>
                    <a:lnT w="12700" cap="flat" cmpd="sng" algn="ctr">
                      <a:solidFill>
                        <a:srgbClr val="7030A0"/>
                      </a:solidFill>
                      <a:prstDash val="solid"/>
                      <a:round/>
                      <a:headEnd type="none" w="med" len="med"/>
                      <a:tailEnd type="none" w="med" len="med"/>
                    </a:lnT>
                    <a:lnB>
                      <a:noFill/>
                    </a:lnB>
                    <a:noFill/>
                  </a:tcPr>
                </a:tc>
                <a:tc rowSpan="3">
                  <a:txBody>
                    <a:bodyPr/>
                    <a:lstStyle/>
                    <a:p>
                      <a:pPr algn="ctr" fontAlgn="ctr"/>
                      <a:r>
                        <a:rPr lang="en-US" sz="1100" b="0" i="0" u="none" strike="noStrike" dirty="0">
                          <a:solidFill>
                            <a:srgbClr val="7030A0"/>
                          </a:solidFill>
                          <a:effectLst/>
                          <a:latin typeface="Calibri" panose="020F0502020204030204" pitchFamily="34" charset="0"/>
                        </a:rPr>
                        <a:t>2022</a:t>
                      </a:r>
                    </a:p>
                  </a:txBody>
                  <a:tcPr marL="5864" marR="5864" marT="5864" marB="0" anchor="ctr">
                    <a:lnL>
                      <a:noFill/>
                    </a:lnL>
                    <a:lnR>
                      <a:noFill/>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noFill/>
                  </a:tcPr>
                </a:tc>
                <a:tc rowSpan="3">
                  <a:txBody>
                    <a:bodyPr/>
                    <a:lstStyle/>
                    <a:p>
                      <a:pPr algn="ctr" fontAlgn="ctr"/>
                      <a:r>
                        <a:rPr lang="en-US" sz="1100" b="0" i="0" u="none" strike="noStrike" dirty="0">
                          <a:solidFill>
                            <a:srgbClr val="7030A0"/>
                          </a:solidFill>
                          <a:effectLst/>
                          <a:latin typeface="Calibri" panose="020F0502020204030204" pitchFamily="34" charset="0"/>
                        </a:rPr>
                        <a:t>Roman </a:t>
                      </a:r>
                      <a:r>
                        <a:rPr lang="en-US" sz="1100" b="0" i="0" u="none" strike="noStrike" dirty="0" err="1">
                          <a:solidFill>
                            <a:srgbClr val="7030A0"/>
                          </a:solidFill>
                          <a:effectLst/>
                          <a:latin typeface="Calibri" panose="020F0502020204030204" pitchFamily="34" charset="0"/>
                        </a:rPr>
                        <a:t>Dobarco</a:t>
                      </a:r>
                      <a:r>
                        <a:rPr lang="en-US" sz="1100" b="0" i="0" u="none" strike="noStrike" dirty="0">
                          <a:solidFill>
                            <a:srgbClr val="7030A0"/>
                          </a:solidFill>
                          <a:effectLst/>
                          <a:latin typeface="Calibri" panose="020F0502020204030204" pitchFamily="34" charset="0"/>
                        </a:rPr>
                        <a:t> et al., 2022</a:t>
                      </a:r>
                    </a:p>
                  </a:txBody>
                  <a:tcPr marL="5864" marR="5864" marT="5864" marB="0" anchor="ctr">
                    <a:lnL>
                      <a:noFill/>
                    </a:lnL>
                    <a:lnR>
                      <a:noFill/>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noFill/>
                  </a:tcPr>
                </a:tc>
                <a:tc rowSpan="3">
                  <a:txBody>
                    <a:bodyPr/>
                    <a:lstStyle/>
                    <a:p>
                      <a:pPr algn="ctr" fontAlgn="ctr"/>
                      <a:r>
                        <a:rPr lang="en-US" sz="1100" b="0" i="0" u="none" strike="noStrike" dirty="0">
                          <a:solidFill>
                            <a:srgbClr val="7030A0"/>
                          </a:solidFill>
                          <a:effectLst/>
                          <a:latin typeface="Calibri" panose="020F0502020204030204" pitchFamily="34" charset="0"/>
                        </a:rPr>
                        <a:t>90 m</a:t>
                      </a:r>
                    </a:p>
                  </a:txBody>
                  <a:tcPr marL="5864" marR="5864" marT="5864" marB="0" anchor="ctr">
                    <a:lnL>
                      <a:noFill/>
                    </a:lnL>
                    <a:lnR>
                      <a:noFill/>
                    </a:lnR>
                    <a:lnT w="12700" cap="flat" cmpd="sng" algn="ctr">
                      <a:solidFill>
                        <a:srgbClr val="7030A0"/>
                      </a:solidFill>
                      <a:prstDash val="solid"/>
                      <a:round/>
                      <a:headEnd type="none" w="med" len="med"/>
                      <a:tailEnd type="none" w="med" len="med"/>
                    </a:lnT>
                    <a:lnB w="12700" cap="flat" cmpd="sng" algn="ctr">
                      <a:solidFill>
                        <a:srgbClr val="7030A0"/>
                      </a:solidFill>
                      <a:prstDash val="solid"/>
                      <a:round/>
                      <a:headEnd type="none" w="med" len="med"/>
                      <a:tailEnd type="none" w="med" len="med"/>
                    </a:lnB>
                    <a:noFill/>
                  </a:tcPr>
                </a:tc>
                <a:extLst>
                  <a:ext uri="{0D108BD9-81ED-4DB2-BD59-A6C34878D82A}">
                    <a16:rowId xmlns:a16="http://schemas.microsoft.com/office/drawing/2014/main" val="3935611098"/>
                  </a:ext>
                </a:extLst>
              </a:tr>
              <a:tr h="185172">
                <a:tc vMerge="1">
                  <a:txBody>
                    <a:bodyPr/>
                    <a:lstStyle/>
                    <a:p>
                      <a:endParaRPr lang="fr-FR"/>
                    </a:p>
                  </a:txBody>
                  <a:tcPr/>
                </a:tc>
                <a:tc>
                  <a:txBody>
                    <a:bodyPr/>
                    <a:lstStyle/>
                    <a:p>
                      <a:pPr algn="l" fontAlgn="b"/>
                      <a:r>
                        <a:rPr lang="en-US" sz="1100" b="0" i="0" u="none" strike="noStrike" dirty="0">
                          <a:solidFill>
                            <a:srgbClr val="7030A0"/>
                          </a:solidFill>
                          <a:effectLst/>
                          <a:latin typeface="Calibri" panose="020F0502020204030204" pitchFamily="34" charset="0"/>
                        </a:rPr>
                        <a:t>Clay</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342471645"/>
                  </a:ext>
                </a:extLst>
              </a:tr>
              <a:tr h="185172">
                <a:tc vMerge="1">
                  <a:txBody>
                    <a:bodyPr/>
                    <a:lstStyle/>
                    <a:p>
                      <a:endParaRPr lang="fr-FR"/>
                    </a:p>
                  </a:txBody>
                  <a:tcPr/>
                </a:tc>
                <a:tc>
                  <a:txBody>
                    <a:bodyPr/>
                    <a:lstStyle/>
                    <a:p>
                      <a:pPr algn="l" fontAlgn="b"/>
                      <a:r>
                        <a:rPr lang="en-US" sz="1100" b="0" i="0" u="none" strike="noStrike" dirty="0">
                          <a:solidFill>
                            <a:srgbClr val="7030A0"/>
                          </a:solidFill>
                          <a:effectLst/>
                          <a:latin typeface="Calibri" panose="020F0502020204030204" pitchFamily="34" charset="0"/>
                        </a:rPr>
                        <a:t>Sand</a:t>
                      </a:r>
                    </a:p>
                  </a:txBody>
                  <a:tcPr marL="5864" marR="5864" marT="5864" marB="0" anchor="b">
                    <a:lnL>
                      <a:noFill/>
                    </a:lnL>
                    <a:lnR>
                      <a:noFill/>
                    </a:lnR>
                    <a:lnT>
                      <a:noFill/>
                    </a:lnT>
                    <a:lnB w="12700" cap="flat" cmpd="sng" algn="ctr">
                      <a:solidFill>
                        <a:srgbClr val="7030A0"/>
                      </a:solidFill>
                      <a:prstDash val="solid"/>
                      <a:round/>
                      <a:headEnd type="none" w="med" len="med"/>
                      <a:tailEnd type="none" w="med" len="med"/>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345539795"/>
                  </a:ext>
                </a:extLst>
              </a:tr>
              <a:tr h="185172">
                <a:tc vMerge="1">
                  <a:txBody>
                    <a:bodyPr/>
                    <a:lstStyle/>
                    <a:p>
                      <a:endParaRPr lang="fr-FR"/>
                    </a:p>
                  </a:txBody>
                  <a:tcPr/>
                </a:tc>
                <a:tc>
                  <a:txBody>
                    <a:bodyPr/>
                    <a:lstStyle/>
                    <a:p>
                      <a:pPr algn="l" fontAlgn="b"/>
                      <a:r>
                        <a:rPr lang="en-US" sz="1100" b="0" i="0" u="none" strike="noStrike" dirty="0">
                          <a:solidFill>
                            <a:srgbClr val="7030A0"/>
                          </a:solidFill>
                          <a:effectLst/>
                          <a:latin typeface="Calibri" panose="020F0502020204030204" pitchFamily="34" charset="0"/>
                        </a:rPr>
                        <a:t>pH</a:t>
                      </a:r>
                    </a:p>
                  </a:txBody>
                  <a:tcPr marL="5864" marR="5864" marT="5864" marB="0" anchor="b">
                    <a:lnL>
                      <a:noFill/>
                    </a:lnL>
                    <a:lnR>
                      <a:noFill/>
                    </a:lnR>
                    <a:lnT w="12700" cap="flat" cmpd="sng" algn="ctr">
                      <a:solidFill>
                        <a:srgbClr val="7030A0"/>
                      </a:solidFill>
                      <a:prstDash val="solid"/>
                      <a:round/>
                      <a:headEnd type="none" w="med" len="med"/>
                      <a:tailEnd type="none" w="med" len="med"/>
                    </a:lnT>
                    <a:lnB>
                      <a:noFill/>
                    </a:lnB>
                    <a:noFill/>
                  </a:tcPr>
                </a:tc>
                <a:tc rowSpan="7">
                  <a:txBody>
                    <a:bodyPr/>
                    <a:lstStyle/>
                    <a:p>
                      <a:pPr algn="ctr" fontAlgn="ctr"/>
                      <a:r>
                        <a:rPr lang="en-US" sz="1100" b="0" i="0" u="none" strike="noStrike" dirty="0">
                          <a:solidFill>
                            <a:srgbClr val="7030A0"/>
                          </a:solidFill>
                          <a:effectLst/>
                          <a:latin typeface="Calibri" panose="020F0502020204030204" pitchFamily="34" charset="0"/>
                        </a:rPr>
                        <a:t>2009 - 2012</a:t>
                      </a:r>
                    </a:p>
                  </a:txBody>
                  <a:tcPr marL="5864" marR="5864" marT="5864" marB="0" anchor="ctr">
                    <a:lnL>
                      <a:noFill/>
                    </a:lnL>
                    <a:lnR>
                      <a:noFill/>
                    </a:lnR>
                    <a:lnT w="12700" cap="flat" cmpd="sng" algn="ctr">
                      <a:solidFill>
                        <a:srgbClr val="7030A0"/>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rowSpan="7">
                  <a:txBody>
                    <a:bodyPr/>
                    <a:lstStyle/>
                    <a:p>
                      <a:pPr algn="ctr" fontAlgn="ctr"/>
                      <a:r>
                        <a:rPr lang="it-IT" sz="1100" b="0" i="0" u="none" strike="noStrike">
                          <a:solidFill>
                            <a:srgbClr val="7030A0"/>
                          </a:solidFill>
                          <a:effectLst/>
                          <a:latin typeface="Calibri" panose="020F0502020204030204" pitchFamily="34" charset="0"/>
                        </a:rPr>
                        <a:t> JRC (Ballabio et al., 2019)</a:t>
                      </a:r>
                    </a:p>
                  </a:txBody>
                  <a:tcPr marL="5864" marR="5864" marT="5864" marB="0" anchor="ctr">
                    <a:lnL>
                      <a:noFill/>
                    </a:lnL>
                    <a:lnR>
                      <a:noFill/>
                    </a:lnR>
                    <a:lnT w="12700" cap="flat" cmpd="sng" algn="ctr">
                      <a:solidFill>
                        <a:srgbClr val="7030A0"/>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rowSpan="7">
                  <a:txBody>
                    <a:bodyPr/>
                    <a:lstStyle/>
                    <a:p>
                      <a:pPr algn="ctr" fontAlgn="ctr"/>
                      <a:r>
                        <a:rPr lang="en-US" sz="1100" b="0" i="0" u="none" strike="noStrike">
                          <a:solidFill>
                            <a:srgbClr val="7030A0"/>
                          </a:solidFill>
                          <a:effectLst/>
                          <a:latin typeface="Calibri" panose="020F0502020204030204" pitchFamily="34" charset="0"/>
                        </a:rPr>
                        <a:t>250 m</a:t>
                      </a:r>
                    </a:p>
                  </a:txBody>
                  <a:tcPr marL="5864" marR="5864" marT="5864" marB="0" anchor="ctr">
                    <a:lnL>
                      <a:noFill/>
                    </a:lnL>
                    <a:lnR>
                      <a:noFill/>
                    </a:lnR>
                    <a:lnT w="12700" cap="flat" cmpd="sng" algn="ctr">
                      <a:solidFill>
                        <a:srgbClr val="7030A0"/>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461284"/>
                  </a:ext>
                </a:extLst>
              </a:tr>
              <a:tr h="185172">
                <a:tc vMerge="1">
                  <a:txBody>
                    <a:bodyPr/>
                    <a:lstStyle/>
                    <a:p>
                      <a:endParaRPr lang="fr-FR"/>
                    </a:p>
                  </a:txBody>
                  <a:tcPr/>
                </a:tc>
                <a:tc>
                  <a:txBody>
                    <a:bodyPr/>
                    <a:lstStyle/>
                    <a:p>
                      <a:pPr algn="l" fontAlgn="b"/>
                      <a:r>
                        <a:rPr lang="en-US" sz="1100" b="0" i="0" u="none" strike="noStrike" dirty="0">
                          <a:solidFill>
                            <a:srgbClr val="7030A0"/>
                          </a:solidFill>
                          <a:effectLst/>
                          <a:latin typeface="Calibri" panose="020F0502020204030204" pitchFamily="34" charset="0"/>
                        </a:rPr>
                        <a:t>Calcium carbonates (CaCO3)</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953485841"/>
                  </a:ext>
                </a:extLst>
              </a:tr>
              <a:tr h="185172">
                <a:tc vMerge="1">
                  <a:txBody>
                    <a:bodyPr/>
                    <a:lstStyle/>
                    <a:p>
                      <a:endParaRPr lang="fr-FR"/>
                    </a:p>
                  </a:txBody>
                  <a:tcPr/>
                </a:tc>
                <a:tc>
                  <a:txBody>
                    <a:bodyPr/>
                    <a:lstStyle/>
                    <a:p>
                      <a:pPr algn="l" fontAlgn="b"/>
                      <a:r>
                        <a:rPr lang="en-US" sz="1100" b="0" i="0" u="none" strike="noStrike" dirty="0">
                          <a:solidFill>
                            <a:srgbClr val="7030A0"/>
                          </a:solidFill>
                          <a:effectLst/>
                          <a:latin typeface="Calibri" panose="020F0502020204030204" pitchFamily="34" charset="0"/>
                        </a:rPr>
                        <a:t>C/N</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66416374"/>
                  </a:ext>
                </a:extLst>
              </a:tr>
              <a:tr h="185172">
                <a:tc vMerge="1">
                  <a:txBody>
                    <a:bodyPr/>
                    <a:lstStyle/>
                    <a:p>
                      <a:endParaRPr lang="fr-FR"/>
                    </a:p>
                  </a:txBody>
                  <a:tcPr/>
                </a:tc>
                <a:tc>
                  <a:txBody>
                    <a:bodyPr/>
                    <a:lstStyle/>
                    <a:p>
                      <a:pPr algn="l" fontAlgn="b"/>
                      <a:r>
                        <a:rPr lang="en-US" sz="1100" b="0" i="0" u="none" strike="noStrike" dirty="0">
                          <a:solidFill>
                            <a:srgbClr val="7030A0"/>
                          </a:solidFill>
                          <a:effectLst/>
                          <a:latin typeface="Calibri" panose="020F0502020204030204" pitchFamily="34" charset="0"/>
                        </a:rPr>
                        <a:t>Carbone content</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682063831"/>
                  </a:ext>
                </a:extLst>
              </a:tr>
              <a:tr h="185172">
                <a:tc vMerge="1">
                  <a:txBody>
                    <a:bodyPr/>
                    <a:lstStyle/>
                    <a:p>
                      <a:endParaRPr lang="fr-FR"/>
                    </a:p>
                  </a:txBody>
                  <a:tcPr/>
                </a:tc>
                <a:tc>
                  <a:txBody>
                    <a:bodyPr/>
                    <a:lstStyle/>
                    <a:p>
                      <a:pPr algn="l" fontAlgn="b"/>
                      <a:r>
                        <a:rPr lang="en-US" sz="1100" b="0" i="0" u="none" strike="noStrike" dirty="0">
                          <a:solidFill>
                            <a:srgbClr val="7030A0"/>
                          </a:solidFill>
                          <a:effectLst/>
                          <a:latin typeface="Calibri" panose="020F0502020204030204" pitchFamily="34" charset="0"/>
                        </a:rPr>
                        <a:t>Nitrogen (N)</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667896107"/>
                  </a:ext>
                </a:extLst>
              </a:tr>
              <a:tr h="185172">
                <a:tc vMerge="1">
                  <a:txBody>
                    <a:bodyPr/>
                    <a:lstStyle/>
                    <a:p>
                      <a:endParaRPr lang="fr-FR"/>
                    </a:p>
                  </a:txBody>
                  <a:tcPr/>
                </a:tc>
                <a:tc>
                  <a:txBody>
                    <a:bodyPr/>
                    <a:lstStyle/>
                    <a:p>
                      <a:pPr algn="l" fontAlgn="b"/>
                      <a:r>
                        <a:rPr lang="en-US" sz="1100" b="0" i="0" u="none" strike="noStrike" dirty="0">
                          <a:solidFill>
                            <a:srgbClr val="7030A0"/>
                          </a:solidFill>
                          <a:effectLst/>
                          <a:latin typeface="Calibri" panose="020F0502020204030204" pitchFamily="34" charset="0"/>
                        </a:rPr>
                        <a:t>Phosphorus (P)</a:t>
                      </a:r>
                    </a:p>
                  </a:txBody>
                  <a:tcPr marL="5864" marR="5864" marT="5864" marB="0" anchor="b">
                    <a:lnL>
                      <a:noFill/>
                    </a:lnL>
                    <a:lnR>
                      <a:noFill/>
                    </a:lnR>
                    <a:lnT>
                      <a:noFill/>
                    </a:lnT>
                    <a:lnB>
                      <a:noFill/>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538032365"/>
                  </a:ext>
                </a:extLst>
              </a:tr>
              <a:tr h="185172">
                <a:tc vMerge="1">
                  <a:txBody>
                    <a:bodyPr/>
                    <a:lstStyle/>
                    <a:p>
                      <a:endParaRPr lang="fr-FR"/>
                    </a:p>
                  </a:txBody>
                  <a:tcPr/>
                </a:tc>
                <a:tc>
                  <a:txBody>
                    <a:bodyPr/>
                    <a:lstStyle/>
                    <a:p>
                      <a:pPr algn="l" fontAlgn="b"/>
                      <a:r>
                        <a:rPr lang="en-US" sz="1100" b="0" i="0" u="none" strike="noStrike" dirty="0">
                          <a:solidFill>
                            <a:srgbClr val="7030A0"/>
                          </a:solidFill>
                          <a:effectLst/>
                          <a:latin typeface="Calibri" panose="020F0502020204030204" pitchFamily="34" charset="0"/>
                        </a:rPr>
                        <a:t>Potassium(K)</a:t>
                      </a:r>
                    </a:p>
                  </a:txBody>
                  <a:tcPr marL="5864" marR="5864" marT="5864" marB="0" anchor="b">
                    <a:lnL>
                      <a:noFill/>
                    </a:lnL>
                    <a:lnR>
                      <a:noFill/>
                    </a:lnR>
                    <a:lnT>
                      <a:noFill/>
                    </a:lnT>
                    <a:lnB w="19050" cap="flat" cmpd="sng" algn="ctr">
                      <a:solidFill>
                        <a:schemeClr val="tx1"/>
                      </a:solidFill>
                      <a:prstDash val="solid"/>
                      <a:round/>
                      <a:headEnd type="none" w="med" len="med"/>
                      <a:tailEnd type="none" w="med" len="med"/>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708687635"/>
                  </a:ext>
                </a:extLst>
              </a:tr>
            </a:tbl>
          </a:graphicData>
        </a:graphic>
      </p:graphicFrame>
      <p:sp>
        <p:nvSpPr>
          <p:cNvPr id="3" name="Espace réservé du numéro de diapositive 2"/>
          <p:cNvSpPr>
            <a:spLocks noGrp="1"/>
          </p:cNvSpPr>
          <p:nvPr>
            <p:ph type="sldNum" sz="quarter" idx="12"/>
          </p:nvPr>
        </p:nvSpPr>
        <p:spPr>
          <a:xfrm>
            <a:off x="9248775" y="6356350"/>
            <a:ext cx="2743200" cy="365125"/>
          </a:xfrm>
        </p:spPr>
        <p:txBody>
          <a:bodyPr/>
          <a:lstStyle/>
          <a:p>
            <a:fld id="{E8E963B7-37A0-4AC9-95FB-AD85C5B13107}" type="slidenum">
              <a:rPr lang="fr-FR" smtClean="0"/>
              <a:t>13</a:t>
            </a:fld>
            <a:endParaRPr lang="fr-FR" dirty="0"/>
          </a:p>
        </p:txBody>
      </p:sp>
      <p:sp>
        <p:nvSpPr>
          <p:cNvPr id="8" name="ZoneTexte 7">
            <a:extLst>
              <a:ext uri="{FF2B5EF4-FFF2-40B4-BE49-F238E27FC236}">
                <a16:creationId xmlns:a16="http://schemas.microsoft.com/office/drawing/2014/main" id="{2635F788-0C0A-4520-8032-161ADFD5B660}"/>
              </a:ext>
            </a:extLst>
          </p:cNvPr>
          <p:cNvSpPr txBox="1"/>
          <p:nvPr/>
        </p:nvSpPr>
        <p:spPr>
          <a:xfrm>
            <a:off x="0" y="204281"/>
            <a:ext cx="12191999" cy="523220"/>
          </a:xfrm>
          <a:prstGeom prst="rect">
            <a:avLst/>
          </a:prstGeom>
          <a:noFill/>
        </p:spPr>
        <p:txBody>
          <a:bodyPr wrap="square" rtlCol="0">
            <a:spAutoFit/>
          </a:bodyPr>
          <a:lstStyle/>
          <a:p>
            <a:pPr algn="ctr"/>
            <a:r>
              <a:rPr lang="fr-FR" sz="2800" b="1"/>
              <a:t>Materials and methods</a:t>
            </a:r>
            <a:endParaRPr lang="fr-FR" sz="2800" b="1" dirty="0"/>
          </a:p>
        </p:txBody>
      </p:sp>
      <p:pic>
        <p:nvPicPr>
          <p:cNvPr id="5" name="Image 4">
            <a:extLst>
              <a:ext uri="{FF2B5EF4-FFF2-40B4-BE49-F238E27FC236}">
                <a16:creationId xmlns:a16="http://schemas.microsoft.com/office/drawing/2014/main" id="{E7ACB7D2-EAF5-8B3E-F26D-128AB5E1B1D9}"/>
              </a:ext>
            </a:extLst>
          </p:cNvPr>
          <p:cNvPicPr>
            <a:picLocks noChangeAspect="1"/>
          </p:cNvPicPr>
          <p:nvPr/>
        </p:nvPicPr>
        <p:blipFill rotWithShape="1">
          <a:blip r:embed="rId3"/>
          <a:srcRect l="17683" t="12639" r="28033" b="24331"/>
          <a:stretch/>
        </p:blipFill>
        <p:spPr>
          <a:xfrm>
            <a:off x="10271113" y="316465"/>
            <a:ext cx="1181418" cy="1152518"/>
          </a:xfrm>
          <a:prstGeom prst="rect">
            <a:avLst/>
          </a:prstGeom>
        </p:spPr>
      </p:pic>
      <p:sp>
        <p:nvSpPr>
          <p:cNvPr id="2" name="ZoneTexte 24">
            <a:extLst>
              <a:ext uri="{FF2B5EF4-FFF2-40B4-BE49-F238E27FC236}">
                <a16:creationId xmlns:a16="http://schemas.microsoft.com/office/drawing/2014/main" id="{8C392865-EB47-C351-6177-D2930FCFB4A9}"/>
              </a:ext>
            </a:extLst>
          </p:cNvPr>
          <p:cNvSpPr txBox="1"/>
          <p:nvPr/>
        </p:nvSpPr>
        <p:spPr>
          <a:xfrm>
            <a:off x="457444" y="895721"/>
            <a:ext cx="7503799" cy="400110"/>
          </a:xfrm>
          <a:prstGeom prst="rect">
            <a:avLst/>
          </a:prstGeom>
          <a:noFill/>
        </p:spPr>
        <p:txBody>
          <a:bodyPr wrap="square" rtlCol="0">
            <a:spAutoFit/>
          </a:bodyPr>
          <a:lstStyle/>
          <a:p>
            <a:r>
              <a:rPr lang="en-US" sz="2000" b="1" dirty="0">
                <a:solidFill>
                  <a:srgbClr val="7030A0"/>
                </a:solidFill>
                <a:cs typeface="Calibri" panose="020F0502020204030204" pitchFamily="34" charset="0"/>
              </a:rPr>
              <a:t>2.	Environmental data collection</a:t>
            </a:r>
            <a:endParaRPr lang="fr-FR" sz="2000" b="1" dirty="0">
              <a:solidFill>
                <a:srgbClr val="7030A0"/>
              </a:solidFill>
              <a:cs typeface="Calibri" panose="020F0502020204030204" pitchFamily="34" charset="0"/>
            </a:endParaRPr>
          </a:p>
        </p:txBody>
      </p:sp>
      <p:pic>
        <p:nvPicPr>
          <p:cNvPr id="6" name="Graphic 5" descr="Download with solid fill">
            <a:extLst>
              <a:ext uri="{FF2B5EF4-FFF2-40B4-BE49-F238E27FC236}">
                <a16:creationId xmlns:a16="http://schemas.microsoft.com/office/drawing/2014/main" id="{B4956793-AAD7-B619-0F69-B6D3819AD3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640" y="4300360"/>
            <a:ext cx="548640" cy="548640"/>
          </a:xfrm>
          <a:prstGeom prst="rect">
            <a:avLst/>
          </a:prstGeom>
        </p:spPr>
      </p:pic>
      <p:pic>
        <p:nvPicPr>
          <p:cNvPr id="10" name="Graphic 9" descr="Download with solid fill">
            <a:extLst>
              <a:ext uri="{FF2B5EF4-FFF2-40B4-BE49-F238E27FC236}">
                <a16:creationId xmlns:a16="http://schemas.microsoft.com/office/drawing/2014/main" id="{FD03B4DC-8ECB-C583-8B51-4DB7896C4F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640" y="5377546"/>
            <a:ext cx="548640" cy="548640"/>
          </a:xfrm>
          <a:prstGeom prst="rect">
            <a:avLst/>
          </a:prstGeom>
        </p:spPr>
      </p:pic>
    </p:spTree>
    <p:extLst>
      <p:ext uri="{BB962C8B-B14F-4D97-AF65-F5344CB8AC3E}">
        <p14:creationId xmlns:p14="http://schemas.microsoft.com/office/powerpoint/2010/main" val="4075677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66D1245-D8BD-42B0-A49C-36650733CB8C}"/>
              </a:ext>
            </a:extLst>
          </p:cNvPr>
          <p:cNvPicPr>
            <a:picLocks noChangeAspect="1"/>
          </p:cNvPicPr>
          <p:nvPr/>
        </p:nvPicPr>
        <p:blipFill>
          <a:blip r:embed="rId3"/>
          <a:stretch>
            <a:fillRect/>
          </a:stretch>
        </p:blipFill>
        <p:spPr>
          <a:xfrm>
            <a:off x="4545938" y="1573011"/>
            <a:ext cx="3100125" cy="2614698"/>
          </a:xfrm>
          <a:prstGeom prst="rect">
            <a:avLst/>
          </a:prstGeom>
        </p:spPr>
      </p:pic>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14</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sp>
        <p:nvSpPr>
          <p:cNvPr id="8" name="TextBox 7">
            <a:extLst>
              <a:ext uri="{FF2B5EF4-FFF2-40B4-BE49-F238E27FC236}">
                <a16:creationId xmlns:a16="http://schemas.microsoft.com/office/drawing/2014/main" id="{4683063E-6B35-34E1-ADE3-BA7151C76630}"/>
              </a:ext>
            </a:extLst>
          </p:cNvPr>
          <p:cNvSpPr txBox="1"/>
          <p:nvPr/>
        </p:nvSpPr>
        <p:spPr>
          <a:xfrm>
            <a:off x="6852097" y="5892953"/>
            <a:ext cx="2805044" cy="463397"/>
          </a:xfrm>
          <a:prstGeom prst="rect">
            <a:avLst/>
          </a:prstGeom>
          <a:noFill/>
        </p:spPr>
        <p:txBody>
          <a:bodyPr wrap="square">
            <a:spAutoFit/>
          </a:bodyPr>
          <a:lstStyle/>
          <a:p>
            <a:pPr lvl="1">
              <a:lnSpc>
                <a:spcPct val="150000"/>
              </a:lnSpc>
            </a:pPr>
            <a:r>
              <a:rPr lang="fr-FR" sz="1800" dirty="0">
                <a:solidFill>
                  <a:srgbClr val="000000"/>
                </a:solidFill>
                <a:ea typeface="Calibri" panose="020F0502020204030204" pitchFamily="34" charset="0"/>
                <a:cs typeface="Calibri" panose="020F0502020204030204" pitchFamily="34" charset="0"/>
              </a:rPr>
              <a:t>Total </a:t>
            </a:r>
            <a:r>
              <a:rPr lang="fr-FR" sz="1800" dirty="0" err="1">
                <a:solidFill>
                  <a:srgbClr val="000000"/>
                </a:solidFill>
                <a:ea typeface="Calibri" panose="020F0502020204030204" pitchFamily="34" charset="0"/>
                <a:cs typeface="Calibri" panose="020F0502020204030204" pitchFamily="34" charset="0"/>
              </a:rPr>
              <a:t>biomass</a:t>
            </a:r>
            <a:r>
              <a:rPr lang="fr-FR" sz="1800" dirty="0">
                <a:solidFill>
                  <a:srgbClr val="000000"/>
                </a:solidFill>
                <a:ea typeface="Calibri" panose="020F0502020204030204" pitchFamily="34" charset="0"/>
                <a:cs typeface="Calibri" panose="020F0502020204030204" pitchFamily="34" charset="0"/>
              </a:rPr>
              <a:t> (g/m²)</a:t>
            </a:r>
            <a:endParaRPr lang="fr-FR" kern="100" dirty="0">
              <a:effectLst/>
              <a:ea typeface="Calibri" panose="020F0502020204030204" pitchFamily="34" charset="0"/>
              <a:cs typeface="Calibri" panose="020F0502020204030204" pitchFamily="34" charset="0"/>
            </a:endParaRPr>
          </a:p>
        </p:txBody>
      </p:sp>
      <p:pic>
        <p:nvPicPr>
          <p:cNvPr id="9" name="Picture 2">
            <a:extLst>
              <a:ext uri="{FF2B5EF4-FFF2-40B4-BE49-F238E27FC236}">
                <a16:creationId xmlns:a16="http://schemas.microsoft.com/office/drawing/2014/main" id="{81C6EA48-B4AB-98D0-5770-9E1DEBB82C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850" t="4492" r="2077" b="53623"/>
          <a:stretch/>
        </p:blipFill>
        <p:spPr bwMode="auto">
          <a:xfrm>
            <a:off x="1028700" y="1773963"/>
            <a:ext cx="2558420" cy="2377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886E0BC-C1EE-ED54-4733-B6F0875C72E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927" t="4058" r="1932" b="54058"/>
          <a:stretch/>
        </p:blipFill>
        <p:spPr bwMode="auto">
          <a:xfrm>
            <a:off x="4736368" y="4362756"/>
            <a:ext cx="2448736" cy="23774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CD7C11F2-5D4F-1A8E-05FB-A64B3FA56A3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4927" t="4492" r="1932" b="53623"/>
          <a:stretch/>
        </p:blipFill>
        <p:spPr bwMode="auto">
          <a:xfrm>
            <a:off x="8737574" y="1773963"/>
            <a:ext cx="2448735" cy="237744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24">
            <a:extLst>
              <a:ext uri="{FF2B5EF4-FFF2-40B4-BE49-F238E27FC236}">
                <a16:creationId xmlns:a16="http://schemas.microsoft.com/office/drawing/2014/main" id="{C2C4DB94-2482-821C-291E-CB00F2A30340}"/>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3.	Data </a:t>
            </a:r>
            <a:r>
              <a:rPr lang="fr-FR" sz="2000" b="1" dirty="0" err="1">
                <a:solidFill>
                  <a:srgbClr val="7030A0"/>
                </a:solidFill>
              </a:rPr>
              <a:t>cleaning</a:t>
            </a:r>
            <a:endParaRPr lang="fr-FR" sz="2000" b="1" dirty="0">
              <a:solidFill>
                <a:srgbClr val="7030A0"/>
              </a:solidFill>
            </a:endParaRPr>
          </a:p>
        </p:txBody>
      </p:sp>
      <p:sp>
        <p:nvSpPr>
          <p:cNvPr id="2" name="TextBox 1">
            <a:extLst>
              <a:ext uri="{FF2B5EF4-FFF2-40B4-BE49-F238E27FC236}">
                <a16:creationId xmlns:a16="http://schemas.microsoft.com/office/drawing/2014/main" id="{0D2F3F86-2C9E-D11A-E857-606B19C17F96}"/>
              </a:ext>
            </a:extLst>
          </p:cNvPr>
          <p:cNvSpPr txBox="1"/>
          <p:nvPr/>
        </p:nvSpPr>
        <p:spPr>
          <a:xfrm>
            <a:off x="623544" y="1442891"/>
            <a:ext cx="11212855" cy="464871"/>
          </a:xfrm>
          <a:prstGeom prst="rect">
            <a:avLst/>
          </a:prstGeom>
          <a:noFill/>
        </p:spPr>
        <p:txBody>
          <a:bodyPr wrap="square">
            <a:spAutoFit/>
          </a:bodyPr>
          <a:lstStyle/>
          <a:p>
            <a:pPr lvl="1">
              <a:lnSpc>
                <a:spcPct val="150000"/>
              </a:lnSpc>
            </a:pPr>
            <a:r>
              <a:rPr lang="fr-FR" dirty="0">
                <a:solidFill>
                  <a:srgbClr val="000000"/>
                </a:solidFill>
                <a:ea typeface="Calibri" panose="020F0502020204030204" pitchFamily="34" charset="0"/>
                <a:cs typeface="Calibri" panose="020F0502020204030204" pitchFamily="34" charset="0"/>
              </a:rPr>
              <a:t>T</a:t>
            </a:r>
            <a:r>
              <a:rPr lang="fr-FR" sz="1800" dirty="0">
                <a:solidFill>
                  <a:srgbClr val="000000"/>
                </a:solidFill>
                <a:ea typeface="Calibri" panose="020F0502020204030204" pitchFamily="34" charset="0"/>
                <a:cs typeface="Calibri" panose="020F0502020204030204" pitchFamily="34" charset="0"/>
              </a:rPr>
              <a:t>otal </a:t>
            </a:r>
            <a:r>
              <a:rPr lang="fr-FR" sz="1800" dirty="0" err="1">
                <a:solidFill>
                  <a:srgbClr val="000000"/>
                </a:solidFill>
                <a:ea typeface="Calibri" panose="020F0502020204030204" pitchFamily="34" charset="0"/>
                <a:cs typeface="Calibri" panose="020F0502020204030204" pitchFamily="34" charset="0"/>
              </a:rPr>
              <a:t>abundance</a:t>
            </a:r>
            <a:r>
              <a:rPr lang="fr-FR" sz="1800" dirty="0">
                <a:solidFill>
                  <a:srgbClr val="000000"/>
                </a:solidFill>
                <a:ea typeface="Calibri" panose="020F0502020204030204" pitchFamily="34" charset="0"/>
                <a:cs typeface="Calibri" panose="020F0502020204030204" pitchFamily="34" charset="0"/>
              </a:rPr>
              <a:t> (</a:t>
            </a:r>
            <a:r>
              <a:rPr lang="fr-FR" sz="1800" dirty="0" err="1">
                <a:solidFill>
                  <a:srgbClr val="000000"/>
                </a:solidFill>
                <a:ea typeface="Calibri" panose="020F0502020204030204" pitchFamily="34" charset="0"/>
                <a:cs typeface="Calibri" panose="020F0502020204030204" pitchFamily="34" charset="0"/>
              </a:rPr>
              <a:t>ind</a:t>
            </a:r>
            <a:r>
              <a:rPr lang="fr-FR" sz="1800" dirty="0">
                <a:solidFill>
                  <a:srgbClr val="000000"/>
                </a:solidFill>
                <a:ea typeface="Calibri" panose="020F0502020204030204" pitchFamily="34" charset="0"/>
                <a:cs typeface="Calibri" panose="020F0502020204030204" pitchFamily="34" charset="0"/>
              </a:rPr>
              <a:t>./m²) 					               Total </a:t>
            </a:r>
            <a:r>
              <a:rPr lang="fr-FR" sz="1800" dirty="0" err="1">
                <a:solidFill>
                  <a:srgbClr val="000000"/>
                </a:solidFill>
                <a:ea typeface="Calibri" panose="020F0502020204030204" pitchFamily="34" charset="0"/>
                <a:cs typeface="Calibri" panose="020F0502020204030204" pitchFamily="34" charset="0"/>
              </a:rPr>
              <a:t>taxonomic</a:t>
            </a:r>
            <a:r>
              <a:rPr lang="fr-FR" sz="1800" dirty="0">
                <a:solidFill>
                  <a:srgbClr val="000000"/>
                </a:solidFill>
                <a:ea typeface="Calibri" panose="020F0502020204030204" pitchFamily="34" charset="0"/>
                <a:cs typeface="Calibri" panose="020F0502020204030204" pitchFamily="34" charset="0"/>
              </a:rPr>
              <a:t> </a:t>
            </a:r>
            <a:r>
              <a:rPr lang="fr-FR" sz="1800" dirty="0" err="1">
                <a:solidFill>
                  <a:srgbClr val="000000"/>
                </a:solidFill>
                <a:ea typeface="Calibri" panose="020F0502020204030204" pitchFamily="34" charset="0"/>
                <a:cs typeface="Calibri" panose="020F0502020204030204" pitchFamily="34" charset="0"/>
              </a:rPr>
              <a:t>richness</a:t>
            </a:r>
            <a:r>
              <a:rPr lang="fr-FR" sz="1800" dirty="0">
                <a:solidFill>
                  <a:srgbClr val="000000"/>
                </a:solidFill>
                <a:ea typeface="Calibri" panose="020F0502020204030204" pitchFamily="34" charset="0"/>
                <a:cs typeface="Calibri" panose="020F0502020204030204" pitchFamily="34" charset="0"/>
              </a:rPr>
              <a:t>  </a:t>
            </a:r>
            <a:endParaRPr lang="fr-FR" kern="100" dirty="0">
              <a:effectLst/>
              <a:ea typeface="Calibri" panose="020F0502020204030204" pitchFamily="34" charset="0"/>
              <a:cs typeface="Calibri" panose="020F0502020204030204" pitchFamily="34" charset="0"/>
            </a:endParaRPr>
          </a:p>
        </p:txBody>
      </p:sp>
      <p:pic>
        <p:nvPicPr>
          <p:cNvPr id="14" name="Graphic 13" descr="Back outline">
            <a:extLst>
              <a:ext uri="{FF2B5EF4-FFF2-40B4-BE49-F238E27FC236}">
                <a16:creationId xmlns:a16="http://schemas.microsoft.com/office/drawing/2014/main" id="{A3033790-BAB9-D824-9E01-BBE7A87C98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744095">
            <a:off x="2982753" y="4493039"/>
            <a:ext cx="914400" cy="914400"/>
          </a:xfrm>
          <a:prstGeom prst="rect">
            <a:avLst/>
          </a:prstGeom>
        </p:spPr>
      </p:pic>
      <p:pic>
        <p:nvPicPr>
          <p:cNvPr id="16" name="Graphic 15" descr="Back outline">
            <a:extLst>
              <a:ext uri="{FF2B5EF4-FFF2-40B4-BE49-F238E27FC236}">
                <a16:creationId xmlns:a16="http://schemas.microsoft.com/office/drawing/2014/main" id="{148B9C8E-3629-69E3-3CFC-02FFCBBF61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395702" flipH="1">
            <a:off x="8366155" y="4416825"/>
            <a:ext cx="914400" cy="914400"/>
          </a:xfrm>
          <a:prstGeom prst="rect">
            <a:avLst/>
          </a:prstGeom>
        </p:spPr>
      </p:pic>
    </p:spTree>
    <p:extLst>
      <p:ext uri="{BB962C8B-B14F-4D97-AF65-F5344CB8AC3E}">
        <p14:creationId xmlns:p14="http://schemas.microsoft.com/office/powerpoint/2010/main" val="264353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15</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pic>
        <p:nvPicPr>
          <p:cNvPr id="9" name="Picture 10" descr="Journal and Conferences on Mathematics: A Pass to Variable Selection">
            <a:extLst>
              <a:ext uri="{FF2B5EF4-FFF2-40B4-BE49-F238E27FC236}">
                <a16:creationId xmlns:a16="http://schemas.microsoft.com/office/drawing/2014/main" id="{FF92510B-176B-713D-DB0D-2A384B48EF6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344" t="23198" r="20436"/>
          <a:stretch/>
        </p:blipFill>
        <p:spPr bwMode="auto">
          <a:xfrm>
            <a:off x="1718448" y="1884055"/>
            <a:ext cx="1627366" cy="101154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1B97512-4C1B-777F-F65C-FDC2AC852669}"/>
              </a:ext>
            </a:extLst>
          </p:cNvPr>
          <p:cNvSpPr txBox="1"/>
          <p:nvPr/>
        </p:nvSpPr>
        <p:spPr>
          <a:xfrm>
            <a:off x="676754" y="3848123"/>
            <a:ext cx="4025892" cy="1923604"/>
          </a:xfrm>
          <a:prstGeom prst="rect">
            <a:avLst/>
          </a:prstGeom>
          <a:noFill/>
        </p:spPr>
        <p:txBody>
          <a:bodyPr wrap="square" rtlCol="0">
            <a:spAutoFit/>
          </a:bodyPr>
          <a:lstStyle/>
          <a:p>
            <a:r>
              <a:rPr lang="fr-FR" b="1" dirty="0" err="1">
                <a:cs typeface="Calibri" panose="020F0502020204030204" pitchFamily="34" charset="0"/>
              </a:rPr>
              <a:t>Random</a:t>
            </a:r>
            <a:r>
              <a:rPr lang="fr-FR" b="1" dirty="0">
                <a:cs typeface="Calibri" panose="020F0502020204030204" pitchFamily="34" charset="0"/>
              </a:rPr>
              <a:t> Forrest model</a:t>
            </a:r>
          </a:p>
          <a:p>
            <a:endParaRPr lang="fr-FR" dirty="0">
              <a:cs typeface="Calibri" panose="020F0502020204030204" pitchFamily="34" charset="0"/>
            </a:endParaRPr>
          </a:p>
          <a:p>
            <a:pPr lvl="1"/>
            <a:r>
              <a:rPr lang="fr-FR" dirty="0">
                <a:cs typeface="Calibri" panose="020F0502020204030204" pitchFamily="34" charset="0"/>
              </a:rPr>
              <a:t>Variable importance </a:t>
            </a:r>
            <a:r>
              <a:rPr lang="fr-FR" sz="1100" dirty="0">
                <a:cs typeface="Calibri" panose="020F0502020204030204" pitchFamily="34" charset="0"/>
              </a:rPr>
              <a:t>(Fourcade &amp; </a:t>
            </a:r>
            <a:r>
              <a:rPr lang="fr-FR" sz="1100" dirty="0" err="1">
                <a:cs typeface="Calibri" panose="020F0502020204030204" pitchFamily="34" charset="0"/>
              </a:rPr>
              <a:t>Vercauteren</a:t>
            </a:r>
            <a:r>
              <a:rPr lang="fr-FR" sz="1100" dirty="0">
                <a:cs typeface="Calibri" panose="020F0502020204030204" pitchFamily="34" charset="0"/>
              </a:rPr>
              <a:t>, 2022; Zeiss et al., 2024)</a:t>
            </a:r>
          </a:p>
          <a:p>
            <a:pPr lvl="1"/>
            <a:endParaRPr lang="fr-FR" dirty="0">
              <a:cs typeface="Calibri" panose="020F0502020204030204" pitchFamily="34" charset="0"/>
            </a:endParaRPr>
          </a:p>
          <a:p>
            <a:pPr lvl="1"/>
            <a:r>
              <a:rPr lang="fr-FR" dirty="0" err="1">
                <a:cs typeface="Calibri" panose="020F0502020204030204" pitchFamily="34" charset="0"/>
              </a:rPr>
              <a:t>Avoid</a:t>
            </a:r>
            <a:r>
              <a:rPr lang="fr-FR" dirty="0">
                <a:cs typeface="Calibri" panose="020F0502020204030204" pitchFamily="34" charset="0"/>
              </a:rPr>
              <a:t> </a:t>
            </a:r>
            <a:r>
              <a:rPr lang="fr-FR" dirty="0" err="1">
                <a:cs typeface="Calibri" panose="020F0502020204030204" pitchFamily="34" charset="0"/>
              </a:rPr>
              <a:t>overfitting</a:t>
            </a:r>
            <a:r>
              <a:rPr lang="fr-FR" dirty="0">
                <a:cs typeface="Calibri" panose="020F0502020204030204" pitchFamily="34" charset="0"/>
              </a:rPr>
              <a:t> </a:t>
            </a:r>
            <a:r>
              <a:rPr lang="fr-FR" sz="1100" dirty="0">
                <a:cs typeface="Calibri" panose="020F0502020204030204" pitchFamily="34" charset="0"/>
              </a:rPr>
              <a:t>(Vaughan et </a:t>
            </a:r>
            <a:r>
              <a:rPr lang="fr-FR" sz="1100" dirty="0" err="1">
                <a:cs typeface="Calibri" panose="020F0502020204030204" pitchFamily="34" charset="0"/>
              </a:rPr>
              <a:t>Ormerod</a:t>
            </a:r>
            <a:r>
              <a:rPr lang="fr-FR" sz="1100" dirty="0">
                <a:cs typeface="Calibri" panose="020F0502020204030204" pitchFamily="34" charset="0"/>
              </a:rPr>
              <a:t>, 2005)</a:t>
            </a:r>
          </a:p>
          <a:p>
            <a:endParaRPr lang="fr-FR" dirty="0">
              <a:cs typeface="Calibri" panose="020F0502020204030204" pitchFamily="34" charset="0"/>
            </a:endParaRPr>
          </a:p>
        </p:txBody>
      </p:sp>
      <p:graphicFrame>
        <p:nvGraphicFramePr>
          <p:cNvPr id="23" name="Table 22">
            <a:extLst>
              <a:ext uri="{FF2B5EF4-FFF2-40B4-BE49-F238E27FC236}">
                <a16:creationId xmlns:a16="http://schemas.microsoft.com/office/drawing/2014/main" id="{C680379B-0E0B-6ABD-FBE8-0287E634842E}"/>
              </a:ext>
            </a:extLst>
          </p:cNvPr>
          <p:cNvGraphicFramePr>
            <a:graphicFrameLocks noGrp="1"/>
          </p:cNvGraphicFramePr>
          <p:nvPr>
            <p:extLst>
              <p:ext uri="{D42A27DB-BD31-4B8C-83A1-F6EECF244321}">
                <p14:modId xmlns:p14="http://schemas.microsoft.com/office/powerpoint/2010/main" val="826936006"/>
              </p:ext>
            </p:extLst>
          </p:nvPr>
        </p:nvGraphicFramePr>
        <p:xfrm>
          <a:off x="5358760" y="1131663"/>
          <a:ext cx="6508119" cy="5278064"/>
        </p:xfrm>
        <a:graphic>
          <a:graphicData uri="http://schemas.openxmlformats.org/drawingml/2006/table">
            <a:tbl>
              <a:tblPr/>
              <a:tblGrid>
                <a:gridCol w="937729">
                  <a:extLst>
                    <a:ext uri="{9D8B030D-6E8A-4147-A177-3AD203B41FA5}">
                      <a16:colId xmlns:a16="http://schemas.microsoft.com/office/drawing/2014/main" val="625151138"/>
                    </a:ext>
                  </a:extLst>
                </a:gridCol>
                <a:gridCol w="2785195">
                  <a:extLst>
                    <a:ext uri="{9D8B030D-6E8A-4147-A177-3AD203B41FA5}">
                      <a16:colId xmlns:a16="http://schemas.microsoft.com/office/drawing/2014/main" val="1170966405"/>
                    </a:ext>
                  </a:extLst>
                </a:gridCol>
                <a:gridCol w="2785195">
                  <a:extLst>
                    <a:ext uri="{9D8B030D-6E8A-4147-A177-3AD203B41FA5}">
                      <a16:colId xmlns:a16="http://schemas.microsoft.com/office/drawing/2014/main" val="2346107813"/>
                    </a:ext>
                  </a:extLst>
                </a:gridCol>
              </a:tblGrid>
              <a:tr h="385162">
                <a:tc>
                  <a:txBody>
                    <a:bodyPr/>
                    <a:lstStyle/>
                    <a:p>
                      <a:pPr algn="ctr" fontAlgn="ctr"/>
                      <a:r>
                        <a:rPr lang="en-US" sz="1600" b="1" i="0" u="none" strike="noStrike" dirty="0">
                          <a:solidFill>
                            <a:srgbClr val="000000"/>
                          </a:solidFill>
                          <a:effectLst/>
                          <a:latin typeface="Calibri" panose="020F0502020204030204" pitchFamily="34" charset="0"/>
                        </a:rPr>
                        <a:t>Category</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600" b="1" i="0" u="none" strike="noStrike" dirty="0" err="1">
                          <a:solidFill>
                            <a:srgbClr val="000000"/>
                          </a:solidFill>
                          <a:effectLst/>
                          <a:highlight>
                            <a:srgbClr val="FFFFFF"/>
                          </a:highlight>
                          <a:latin typeface="Calibri" panose="020F0502020204030204" pitchFamily="34" charset="0"/>
                        </a:rPr>
                        <a:t>Abbr</a:t>
                      </a:r>
                      <a:endParaRPr lang="en-US" sz="1600" b="1" i="0" u="none" strike="noStrike" dirty="0">
                        <a:solidFill>
                          <a:srgbClr val="000000"/>
                        </a:solidFill>
                        <a:effectLst/>
                        <a:highlight>
                          <a:srgbClr val="FFFFFF"/>
                        </a:highlight>
                        <a:latin typeface="Calibri" panose="020F0502020204030204" pitchFamily="34" charset="0"/>
                      </a:endParaRP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600" b="1" i="0" u="none" strike="noStrike" dirty="0">
                          <a:solidFill>
                            <a:srgbClr val="000000"/>
                          </a:solidFill>
                          <a:effectLst/>
                          <a:highlight>
                            <a:srgbClr val="FFFFFF"/>
                          </a:highlight>
                          <a:latin typeface="Calibri" panose="020F0502020204030204" pitchFamily="34" charset="0"/>
                        </a:rPr>
                        <a:t>Description</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09227797"/>
                  </a:ext>
                </a:extLst>
              </a:tr>
              <a:tr h="204372">
                <a:tc rowSpan="6">
                  <a:txBody>
                    <a:bodyPr/>
                    <a:lstStyle/>
                    <a:p>
                      <a:pPr algn="ctr" fontAlgn="ctr"/>
                      <a:r>
                        <a:rPr lang="en-US" sz="1600" b="1" i="0" u="none" strike="noStrike" dirty="0">
                          <a:solidFill>
                            <a:srgbClr val="000000"/>
                          </a:solidFill>
                          <a:effectLst/>
                          <a:latin typeface="Calibri" panose="020F0502020204030204" pitchFamily="34" charset="0"/>
                        </a:rPr>
                        <a:t>Land use</a:t>
                      </a:r>
                      <a:endParaRPr lang="en-US" sz="1600" b="0" i="0" u="none" strike="noStrike" dirty="0">
                        <a:solidFill>
                          <a:srgbClr val="000000"/>
                        </a:solidFill>
                        <a:effectLst/>
                        <a:latin typeface="Calibri" panose="020F0502020204030204" pitchFamily="34" charset="0"/>
                      </a:endParaRP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000" b="0" i="0" u="none" strike="noStrike" dirty="0">
                        <a:solidFill>
                          <a:srgbClr val="000000"/>
                        </a:solidFill>
                        <a:effectLst/>
                        <a:highlight>
                          <a:srgbClr val="FFFFFF"/>
                        </a:highlight>
                        <a:latin typeface="Calibri" panose="020F0502020204030204" pitchFamily="34" charset="0"/>
                      </a:endParaRPr>
                    </a:p>
                    <a:p>
                      <a:pPr algn="ctr" fontAlgn="b"/>
                      <a:r>
                        <a:rPr lang="en-US" sz="1600" b="0" i="0" u="none" strike="noStrike" dirty="0">
                          <a:solidFill>
                            <a:srgbClr val="000000"/>
                          </a:solidFill>
                          <a:effectLst/>
                          <a:highlight>
                            <a:srgbClr val="FFFFFF"/>
                          </a:highlight>
                          <a:latin typeface="Calibri" panose="020F0502020204030204" pitchFamily="34" charset="0"/>
                        </a:rPr>
                        <a:t>For</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Forest (all types)</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64137054"/>
                  </a:ext>
                </a:extLst>
              </a:tr>
              <a:tr h="204372">
                <a:tc vMerge="1">
                  <a:txBody>
                    <a:bodyPr/>
                    <a:lstStyle/>
                    <a:p>
                      <a:endParaRPr lang="fr-FR"/>
                    </a:p>
                  </a:txBody>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Gua</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Green urban areas</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61103939"/>
                  </a:ext>
                </a:extLst>
              </a:tr>
              <a:tr h="204372">
                <a:tc vMerge="1">
                  <a:txBody>
                    <a:bodyPr/>
                    <a:lstStyle/>
                    <a:p>
                      <a:endParaRPr lang="fr-FR"/>
                    </a:p>
                  </a:txBody>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Nag</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Natural grasslands</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29201813"/>
                  </a:ext>
                </a:extLst>
              </a:tr>
              <a:tr h="204372">
                <a:tc vMerge="1">
                  <a:txBody>
                    <a:bodyPr/>
                    <a:lstStyle/>
                    <a:p>
                      <a:endParaRPr lang="fr-FR"/>
                    </a:p>
                  </a:txBody>
                  <a:tcPr/>
                </a:tc>
                <a:tc>
                  <a:txBody>
                    <a:bodyPr/>
                    <a:lstStyle/>
                    <a:p>
                      <a:pPr algn="ctr" fontAlgn="b"/>
                      <a:r>
                        <a:rPr lang="en-US" sz="1600" b="0" i="0" u="none" strike="noStrike" dirty="0" err="1">
                          <a:solidFill>
                            <a:srgbClr val="000000"/>
                          </a:solidFill>
                          <a:effectLst/>
                          <a:highlight>
                            <a:srgbClr val="FFFFFF"/>
                          </a:highlight>
                          <a:latin typeface="Calibri" panose="020F0502020204030204" pitchFamily="34" charset="0"/>
                        </a:rPr>
                        <a:t>Nial</a:t>
                      </a:r>
                      <a:endParaRPr lang="en-US" sz="1600" b="0" i="0" u="none" strike="noStrike" dirty="0">
                        <a:solidFill>
                          <a:srgbClr val="000000"/>
                        </a:solidFill>
                        <a:effectLst/>
                        <a:highlight>
                          <a:srgbClr val="FFFFFF"/>
                        </a:highlight>
                        <a:latin typeface="Calibri" panose="020F0502020204030204" pitchFamily="34" charset="0"/>
                      </a:endParaRP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Non-irrigated arable land</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27311597"/>
                  </a:ext>
                </a:extLst>
              </a:tr>
              <a:tr h="762464">
                <a:tc vMerge="1">
                  <a:txBody>
                    <a:bodyPr/>
                    <a:lstStyle/>
                    <a:p>
                      <a:endParaRPr lang="fr-FR"/>
                    </a:p>
                  </a:txBody>
                  <a:tcPr/>
                </a:tc>
                <a:tc>
                  <a:txBody>
                    <a:bodyPr/>
                    <a:lstStyle/>
                    <a:p>
                      <a:pPr algn="ctr" fontAlgn="ctr"/>
                      <a:r>
                        <a:rPr lang="en-US" sz="1600" b="0" i="0" u="none" strike="noStrike" dirty="0" err="1">
                          <a:solidFill>
                            <a:srgbClr val="000000"/>
                          </a:solidFill>
                          <a:effectLst/>
                          <a:highlight>
                            <a:srgbClr val="FFFFFF"/>
                          </a:highlight>
                          <a:latin typeface="Calibri" panose="020F0502020204030204" pitchFamily="34" charset="0"/>
                        </a:rPr>
                        <a:t>Pmo</a:t>
                      </a:r>
                      <a:endParaRPr lang="en-US" sz="1600" b="0" i="0" u="none" strike="noStrike" dirty="0">
                        <a:solidFill>
                          <a:srgbClr val="000000"/>
                        </a:solidFill>
                        <a:effectLst/>
                        <a:highlight>
                          <a:srgbClr val="FFFFFF"/>
                        </a:highlight>
                        <a:latin typeface="Calibri" panose="020F0502020204030204" pitchFamily="34" charset="0"/>
                      </a:endParaRP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600" b="0" i="0" u="none" strike="noStrike">
                          <a:solidFill>
                            <a:srgbClr val="000000"/>
                          </a:solidFill>
                          <a:effectLst/>
                          <a:highlight>
                            <a:srgbClr val="FFFFFF"/>
                          </a:highlight>
                          <a:latin typeface="Calibri" panose="020F0502020204030204" pitchFamily="34" charset="0"/>
                        </a:rPr>
                        <a:t>Pastures, meadows and other permanent grasslands under agricultural use</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98095406"/>
                  </a:ext>
                </a:extLst>
              </a:tr>
              <a:tr h="0">
                <a:tc vMerge="1">
                  <a:txBody>
                    <a:bodyPr/>
                    <a:lstStyle/>
                    <a:p>
                      <a:endParaRPr lang="fr-FR"/>
                    </a:p>
                  </a:txBody>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Viny</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Vineyards</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71245824"/>
                  </a:ext>
                </a:extLst>
              </a:tr>
              <a:tr h="344518">
                <a:tc rowSpan="2">
                  <a:txBody>
                    <a:bodyPr/>
                    <a:lstStyle/>
                    <a:p>
                      <a:pPr algn="ctr" fontAlgn="ctr"/>
                      <a:r>
                        <a:rPr lang="en-US" sz="1600" b="1" i="0" u="none" strike="noStrike" dirty="0">
                          <a:solidFill>
                            <a:srgbClr val="000000"/>
                          </a:solidFill>
                          <a:effectLst/>
                          <a:latin typeface="Calibri" panose="020F0502020204030204" pitchFamily="34" charset="0"/>
                        </a:rPr>
                        <a:t>Location</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Long</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Longitude</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8637417"/>
                  </a:ext>
                </a:extLst>
              </a:tr>
              <a:tr h="204372">
                <a:tc vMerge="1">
                  <a:txBody>
                    <a:bodyPr/>
                    <a:lstStyle/>
                    <a:p>
                      <a:endParaRPr lang="fr-FR"/>
                    </a:p>
                  </a:txBody>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Lat</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Latitude</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90510837"/>
                  </a:ext>
                </a:extLst>
              </a:tr>
              <a:tr h="385162">
                <a:tc rowSpan="2">
                  <a:txBody>
                    <a:bodyPr/>
                    <a:lstStyle/>
                    <a:p>
                      <a:pPr algn="ctr" fontAlgn="ctr"/>
                      <a:r>
                        <a:rPr lang="en-US" sz="1600" b="1" i="0" u="none" strike="noStrike" dirty="0">
                          <a:solidFill>
                            <a:srgbClr val="000000"/>
                          </a:solidFill>
                          <a:effectLst/>
                          <a:latin typeface="Calibri" panose="020F0502020204030204" pitchFamily="34" charset="0"/>
                        </a:rPr>
                        <a:t>Climate</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bio12</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Annual precipitation amount</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08122863"/>
                  </a:ext>
                </a:extLst>
              </a:tr>
              <a:tr h="204372">
                <a:tc vMerge="1">
                  <a:txBody>
                    <a:bodyPr/>
                    <a:lstStyle/>
                    <a:p>
                      <a:endParaRPr lang="fr-FR"/>
                    </a:p>
                  </a:txBody>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bio3</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Isothermality</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27884966"/>
                  </a:ext>
                </a:extLst>
              </a:tr>
              <a:tr h="322278">
                <a:tc rowSpan="5">
                  <a:txBody>
                    <a:bodyPr/>
                    <a:lstStyle/>
                    <a:p>
                      <a:pPr algn="ctr" fontAlgn="ctr"/>
                      <a:r>
                        <a:rPr lang="en-US" sz="1600" b="1" i="0" u="none" strike="noStrike" dirty="0">
                          <a:solidFill>
                            <a:srgbClr val="000000"/>
                          </a:solidFill>
                          <a:effectLst/>
                          <a:latin typeface="Calibri" panose="020F0502020204030204" pitchFamily="34" charset="0"/>
                        </a:rPr>
                        <a:t>Soil</a:t>
                      </a:r>
                    </a:p>
                  </a:txBody>
                  <a:tcPr marL="7620" marR="7620" marT="762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Clay</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Clay particles</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64579747"/>
                  </a:ext>
                </a:extLst>
              </a:tr>
              <a:tr h="227953">
                <a:tc vMerge="1">
                  <a:txBody>
                    <a:bodyPr/>
                    <a:lstStyle/>
                    <a:p>
                      <a:endParaRPr lang="fr-FR"/>
                    </a:p>
                  </a:txBody>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Silt</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Silt particles</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2793263"/>
                  </a:ext>
                </a:extLst>
              </a:tr>
              <a:tr h="227953">
                <a:tc vMerge="1">
                  <a:txBody>
                    <a:bodyPr/>
                    <a:lstStyle/>
                    <a:p>
                      <a:endParaRPr lang="fr-FR"/>
                    </a:p>
                  </a:txBody>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CaCO3</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Calcium carbonates</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21547548"/>
                  </a:ext>
                </a:extLst>
              </a:tr>
              <a:tr h="227953">
                <a:tc vMerge="1">
                  <a:txBody>
                    <a:bodyPr/>
                    <a:lstStyle/>
                    <a:p>
                      <a:endParaRPr lang="fr-FR"/>
                    </a:p>
                  </a:txBody>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P</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a:solidFill>
                            <a:srgbClr val="000000"/>
                          </a:solidFill>
                          <a:effectLst/>
                          <a:highlight>
                            <a:srgbClr val="FFFFFF"/>
                          </a:highlight>
                          <a:latin typeface="Calibri" panose="020F0502020204030204" pitchFamily="34" charset="0"/>
                        </a:rPr>
                        <a:t>Phosphorus</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21533588"/>
                  </a:ext>
                </a:extLst>
              </a:tr>
              <a:tr h="227953">
                <a:tc vMerge="1">
                  <a:txBody>
                    <a:bodyPr/>
                    <a:lstStyle/>
                    <a:p>
                      <a:endParaRPr lang="fr-FR"/>
                    </a:p>
                  </a:txBody>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N</a:t>
                      </a:r>
                    </a:p>
                    <a:p>
                      <a:pPr algn="ctr" fontAlgn="b"/>
                      <a:endParaRPr lang="en-US" sz="1050" b="0" i="0" u="none" strike="noStrike" dirty="0">
                        <a:solidFill>
                          <a:srgbClr val="000000"/>
                        </a:solidFill>
                        <a:effectLst/>
                        <a:highlight>
                          <a:srgbClr val="FFFFFF"/>
                        </a:highlight>
                        <a:latin typeface="Calibri" panose="020F0502020204030204" pitchFamily="34" charset="0"/>
                      </a:endParaRP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1600" b="0" i="0" u="none" strike="noStrike" dirty="0">
                          <a:solidFill>
                            <a:srgbClr val="000000"/>
                          </a:solidFill>
                          <a:effectLst/>
                          <a:highlight>
                            <a:srgbClr val="FFFFFF"/>
                          </a:highlight>
                          <a:latin typeface="Calibri" panose="020F0502020204030204" pitchFamily="34" charset="0"/>
                        </a:rPr>
                        <a:t>Nitrogen</a:t>
                      </a:r>
                    </a:p>
                    <a:p>
                      <a:pPr algn="ctr" fontAlgn="b"/>
                      <a:endParaRPr lang="en-US" sz="1050" b="0" i="0" u="none" strike="noStrike" dirty="0">
                        <a:solidFill>
                          <a:srgbClr val="000000"/>
                        </a:solidFill>
                        <a:effectLst/>
                        <a:highlight>
                          <a:srgbClr val="FFFFFF"/>
                        </a:highlight>
                        <a:latin typeface="Calibri" panose="020F0502020204030204" pitchFamily="34" charset="0"/>
                      </a:endParaRP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9560786"/>
                  </a:ext>
                </a:extLst>
              </a:tr>
            </a:tbl>
          </a:graphicData>
        </a:graphic>
      </p:graphicFrame>
      <p:sp>
        <p:nvSpPr>
          <p:cNvPr id="2" name="ZoneTexte 24">
            <a:extLst>
              <a:ext uri="{FF2B5EF4-FFF2-40B4-BE49-F238E27FC236}">
                <a16:creationId xmlns:a16="http://schemas.microsoft.com/office/drawing/2014/main" id="{278BC063-E273-95B4-C255-3F1E52A8E7D8}"/>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4.	Variable </a:t>
            </a:r>
            <a:r>
              <a:rPr lang="fr-FR" sz="2000" b="1" dirty="0" err="1">
                <a:solidFill>
                  <a:srgbClr val="7030A0"/>
                </a:solidFill>
              </a:rPr>
              <a:t>selection</a:t>
            </a:r>
            <a:endParaRPr lang="fr-FR" sz="2000" b="1" dirty="0">
              <a:solidFill>
                <a:srgbClr val="7030A0"/>
              </a:solidFill>
            </a:endParaRPr>
          </a:p>
        </p:txBody>
      </p:sp>
    </p:spTree>
    <p:extLst>
      <p:ext uri="{BB962C8B-B14F-4D97-AF65-F5344CB8AC3E}">
        <p14:creationId xmlns:p14="http://schemas.microsoft.com/office/powerpoint/2010/main" val="1585250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16</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grpSp>
        <p:nvGrpSpPr>
          <p:cNvPr id="2" name="Groupe 1">
            <a:extLst>
              <a:ext uri="{FF2B5EF4-FFF2-40B4-BE49-F238E27FC236}">
                <a16:creationId xmlns:a16="http://schemas.microsoft.com/office/drawing/2014/main" id="{A1C76BD0-DEE9-0CDB-A265-26DDDE1350F9}"/>
              </a:ext>
            </a:extLst>
          </p:cNvPr>
          <p:cNvGrpSpPr/>
          <p:nvPr/>
        </p:nvGrpSpPr>
        <p:grpSpPr>
          <a:xfrm>
            <a:off x="824263" y="1716446"/>
            <a:ext cx="1793677" cy="3611206"/>
            <a:chOff x="8738797" y="4070982"/>
            <a:chExt cx="1559217" cy="3095319"/>
          </a:xfrm>
        </p:grpSpPr>
        <p:pic>
          <p:nvPicPr>
            <p:cNvPr id="4" name="Image 3">
              <a:extLst>
                <a:ext uri="{FF2B5EF4-FFF2-40B4-BE49-F238E27FC236}">
                  <a16:creationId xmlns:a16="http://schemas.microsoft.com/office/drawing/2014/main" id="{B4DC174C-44AE-8EC1-46D0-51B5F2D3C3AF}"/>
                </a:ext>
              </a:extLst>
            </p:cNvPr>
            <p:cNvPicPr>
              <a:picLocks noChangeAspect="1"/>
            </p:cNvPicPr>
            <p:nvPr/>
          </p:nvPicPr>
          <p:blipFill rotWithShape="1">
            <a:blip r:embed="rId3"/>
            <a:srcRect l="22388" t="4678" r="20789" b="6577"/>
            <a:stretch/>
          </p:blipFill>
          <p:spPr>
            <a:xfrm>
              <a:off x="8756671" y="4070982"/>
              <a:ext cx="1541343" cy="1371600"/>
            </a:xfrm>
            <a:prstGeom prst="rect">
              <a:avLst/>
            </a:prstGeom>
          </p:spPr>
        </p:pic>
        <p:pic>
          <p:nvPicPr>
            <p:cNvPr id="5" name="Image 4">
              <a:extLst>
                <a:ext uri="{FF2B5EF4-FFF2-40B4-BE49-F238E27FC236}">
                  <a16:creationId xmlns:a16="http://schemas.microsoft.com/office/drawing/2014/main" id="{BFE7D62C-D154-FCF3-F2F5-0786F65CE2A4}"/>
                </a:ext>
              </a:extLst>
            </p:cNvPr>
            <p:cNvPicPr>
              <a:picLocks noChangeAspect="1"/>
            </p:cNvPicPr>
            <p:nvPr/>
          </p:nvPicPr>
          <p:blipFill rotWithShape="1">
            <a:blip r:embed="rId4"/>
            <a:srcRect l="22174" t="4433" r="22812" b="7101"/>
            <a:stretch/>
          </p:blipFill>
          <p:spPr>
            <a:xfrm>
              <a:off x="8738797" y="5794701"/>
              <a:ext cx="1497005" cy="1371600"/>
            </a:xfrm>
            <a:prstGeom prst="rect">
              <a:avLst/>
            </a:prstGeom>
          </p:spPr>
        </p:pic>
      </p:grpSp>
      <p:sp>
        <p:nvSpPr>
          <p:cNvPr id="13" name="ZoneTexte 12">
            <a:extLst>
              <a:ext uri="{FF2B5EF4-FFF2-40B4-BE49-F238E27FC236}">
                <a16:creationId xmlns:a16="http://schemas.microsoft.com/office/drawing/2014/main" id="{BC64B6A5-CDC1-6726-39C9-B87DDDA7DBB9}"/>
              </a:ext>
            </a:extLst>
          </p:cNvPr>
          <p:cNvSpPr txBox="1"/>
          <p:nvPr/>
        </p:nvSpPr>
        <p:spPr>
          <a:xfrm>
            <a:off x="2948417" y="1619677"/>
            <a:ext cx="6097656" cy="3139321"/>
          </a:xfrm>
          <a:prstGeom prst="rect">
            <a:avLst/>
          </a:prstGeom>
          <a:noFill/>
        </p:spPr>
        <p:txBody>
          <a:bodyPr wrap="square">
            <a:spAutoFit/>
          </a:bodyPr>
          <a:lstStyle/>
          <a:p>
            <a:pPr algn="l" fontAlgn="base"/>
            <a:r>
              <a:rPr lang="fr-FR" b="1" i="0" dirty="0">
                <a:solidFill>
                  <a:srgbClr val="222222"/>
                </a:solidFill>
                <a:effectLst/>
                <a:highlight>
                  <a:srgbClr val="FFFFFF"/>
                </a:highlight>
                <a:cs typeface="Calibri" panose="020F0502020204030204" pitchFamily="34" charset="0"/>
              </a:rPr>
              <a:t>Data partition (3 576 </a:t>
            </a:r>
            <a:r>
              <a:rPr lang="fr-FR" b="1" i="0" dirty="0" err="1">
                <a:solidFill>
                  <a:srgbClr val="222222"/>
                </a:solidFill>
                <a:effectLst/>
                <a:highlight>
                  <a:srgbClr val="FFFFFF"/>
                </a:highlight>
                <a:cs typeface="Calibri" panose="020F0502020204030204" pitchFamily="34" charset="0"/>
              </a:rPr>
              <a:t>rows</a:t>
            </a:r>
            <a:r>
              <a:rPr lang="fr-FR" b="1" i="0" dirty="0">
                <a:solidFill>
                  <a:srgbClr val="222222"/>
                </a:solidFill>
                <a:effectLst/>
                <a:highlight>
                  <a:srgbClr val="FFFFFF"/>
                </a:highlight>
                <a:cs typeface="Calibri" panose="020F0502020204030204" pitchFamily="34" charset="0"/>
              </a:rPr>
              <a:t>, 1</a:t>
            </a:r>
            <a:r>
              <a:rPr lang="fr-FR" b="1" dirty="0">
                <a:solidFill>
                  <a:srgbClr val="222222"/>
                </a:solidFill>
                <a:highlight>
                  <a:srgbClr val="FFFFFF"/>
                </a:highlight>
                <a:cs typeface="Calibri" panose="020F0502020204030204" pitchFamily="34" charset="0"/>
              </a:rPr>
              <a:t>5</a:t>
            </a:r>
            <a:r>
              <a:rPr lang="fr-FR" b="1" i="0" dirty="0">
                <a:solidFill>
                  <a:srgbClr val="222222"/>
                </a:solidFill>
                <a:effectLst/>
                <a:highlight>
                  <a:srgbClr val="FFFFFF"/>
                </a:highlight>
                <a:cs typeface="Calibri" panose="020F0502020204030204" pitchFamily="34" charset="0"/>
              </a:rPr>
              <a:t> </a:t>
            </a:r>
            <a:r>
              <a:rPr lang="fr-FR" b="1" i="0" dirty="0" err="1">
                <a:solidFill>
                  <a:srgbClr val="222222"/>
                </a:solidFill>
                <a:effectLst/>
                <a:highlight>
                  <a:srgbClr val="FFFFFF"/>
                </a:highlight>
                <a:cs typeface="Calibri" panose="020F0502020204030204" pitchFamily="34" charset="0"/>
              </a:rPr>
              <a:t>columns</a:t>
            </a:r>
            <a:r>
              <a:rPr lang="fr-FR" b="1" i="0" dirty="0">
                <a:solidFill>
                  <a:srgbClr val="222222"/>
                </a:solidFill>
                <a:effectLst/>
                <a:highlight>
                  <a:srgbClr val="FFFFFF"/>
                </a:highlight>
                <a:cs typeface="Calibri" panose="020F0502020204030204" pitchFamily="34" charset="0"/>
              </a:rPr>
              <a:t>)</a:t>
            </a:r>
          </a:p>
          <a:p>
            <a:pPr algn="l" fontAlgn="base">
              <a:buFont typeface="Arial" panose="020B0604020202020204" pitchFamily="34" charset="0"/>
              <a:buChar char="•"/>
            </a:pPr>
            <a:endParaRPr lang="fr-FR" b="0" i="0" dirty="0">
              <a:solidFill>
                <a:srgbClr val="222222"/>
              </a:solidFill>
              <a:effectLst/>
              <a:highlight>
                <a:srgbClr val="FFFFFF"/>
              </a:highlight>
              <a:cs typeface="Calibri" panose="020F0502020204030204" pitchFamily="34" charset="0"/>
            </a:endParaRPr>
          </a:p>
          <a:p>
            <a:pPr algn="l" fontAlgn="base">
              <a:buFont typeface="Arial" panose="020B0604020202020204" pitchFamily="34" charset="0"/>
              <a:buChar char="•"/>
            </a:pPr>
            <a:endParaRPr lang="fr-FR" b="0" i="0" dirty="0">
              <a:solidFill>
                <a:srgbClr val="222222"/>
              </a:solidFill>
              <a:effectLst/>
              <a:highlight>
                <a:srgbClr val="FFFFFF"/>
              </a:highlight>
              <a:cs typeface="Calibri" panose="020F0502020204030204" pitchFamily="34" charset="0"/>
            </a:endParaRPr>
          </a:p>
          <a:p>
            <a:pPr marL="742950" lvl="1" indent="-285750" algn="l" fontAlgn="base">
              <a:buFont typeface="Arial" panose="020B0604020202020204" pitchFamily="34" charset="0"/>
              <a:buChar char="•"/>
            </a:pPr>
            <a:r>
              <a:rPr lang="fr-FR" dirty="0">
                <a:solidFill>
                  <a:srgbClr val="222222"/>
                </a:solidFill>
                <a:highlight>
                  <a:srgbClr val="FFFFFF"/>
                </a:highlight>
                <a:cs typeface="Calibri" panose="020F0502020204030204" pitchFamily="34" charset="0"/>
              </a:rPr>
              <a:t>T</a:t>
            </a:r>
            <a:r>
              <a:rPr lang="fr-FR" b="0" i="0" dirty="0">
                <a:solidFill>
                  <a:srgbClr val="222222"/>
                </a:solidFill>
                <a:effectLst/>
                <a:highlight>
                  <a:srgbClr val="FFFFFF"/>
                </a:highlight>
                <a:cs typeface="Calibri" panose="020F0502020204030204" pitchFamily="34" charset="0"/>
              </a:rPr>
              <a:t>rain data (80 %)</a:t>
            </a:r>
          </a:p>
          <a:p>
            <a:pPr marL="742950" lvl="1" indent="-285750" algn="l" fontAlgn="base">
              <a:buFont typeface="Arial" panose="020B0604020202020204" pitchFamily="34" charset="0"/>
              <a:buChar char="•"/>
            </a:pPr>
            <a:endParaRPr lang="fr-FR" dirty="0">
              <a:solidFill>
                <a:srgbClr val="222222"/>
              </a:solidFill>
              <a:highlight>
                <a:srgbClr val="FFFFFF"/>
              </a:highlight>
              <a:cs typeface="Calibri" panose="020F0502020204030204" pitchFamily="34" charset="0"/>
            </a:endParaRPr>
          </a:p>
          <a:p>
            <a:pPr marL="742950" lvl="1" indent="-285750" algn="l" fontAlgn="base">
              <a:buFont typeface="Arial" panose="020B0604020202020204" pitchFamily="34" charset="0"/>
              <a:buChar char="•"/>
            </a:pPr>
            <a:endParaRPr lang="fr-FR" b="0" i="0" dirty="0">
              <a:solidFill>
                <a:srgbClr val="222222"/>
              </a:solidFill>
              <a:effectLst/>
              <a:highlight>
                <a:srgbClr val="FFFFFF"/>
              </a:highlight>
              <a:cs typeface="Calibri" panose="020F0502020204030204" pitchFamily="34" charset="0"/>
            </a:endParaRPr>
          </a:p>
          <a:p>
            <a:pPr marL="742950" lvl="1" indent="-285750" algn="l" fontAlgn="base">
              <a:buFont typeface="Arial" panose="020B0604020202020204" pitchFamily="34" charset="0"/>
              <a:buChar char="•"/>
            </a:pPr>
            <a:endParaRPr lang="fr-FR" dirty="0">
              <a:solidFill>
                <a:srgbClr val="222222"/>
              </a:solidFill>
              <a:highlight>
                <a:srgbClr val="FFFFFF"/>
              </a:highlight>
              <a:cs typeface="Calibri" panose="020F0502020204030204" pitchFamily="34" charset="0"/>
            </a:endParaRPr>
          </a:p>
          <a:p>
            <a:pPr marL="742950" lvl="1" indent="-285750" algn="l" fontAlgn="base">
              <a:buFont typeface="Arial" panose="020B0604020202020204" pitchFamily="34" charset="0"/>
              <a:buChar char="•"/>
            </a:pPr>
            <a:endParaRPr lang="fr-FR" b="0" i="0" dirty="0">
              <a:solidFill>
                <a:srgbClr val="222222"/>
              </a:solidFill>
              <a:effectLst/>
              <a:highlight>
                <a:srgbClr val="FFFFFF"/>
              </a:highlight>
              <a:cs typeface="Calibri" panose="020F0502020204030204" pitchFamily="34" charset="0"/>
            </a:endParaRPr>
          </a:p>
          <a:p>
            <a:pPr marL="742950" lvl="1" indent="-285750" algn="l" fontAlgn="base">
              <a:buFont typeface="Arial" panose="020B0604020202020204" pitchFamily="34" charset="0"/>
              <a:buChar char="•"/>
            </a:pPr>
            <a:endParaRPr lang="fr-FR" dirty="0">
              <a:solidFill>
                <a:srgbClr val="222222"/>
              </a:solidFill>
              <a:highlight>
                <a:srgbClr val="FFFFFF"/>
              </a:highlight>
              <a:cs typeface="Calibri" panose="020F0502020204030204" pitchFamily="34" charset="0"/>
            </a:endParaRPr>
          </a:p>
          <a:p>
            <a:pPr lvl="1" algn="l" fontAlgn="base"/>
            <a:endParaRPr lang="fr-FR" b="0" i="0" dirty="0">
              <a:solidFill>
                <a:srgbClr val="222222"/>
              </a:solidFill>
              <a:effectLst/>
              <a:highlight>
                <a:srgbClr val="FFFFFF"/>
              </a:highlight>
              <a:cs typeface="Calibri" panose="020F0502020204030204" pitchFamily="34" charset="0"/>
            </a:endParaRPr>
          </a:p>
          <a:p>
            <a:pPr marL="742950" lvl="1" indent="-285750" fontAlgn="base">
              <a:buFont typeface="Arial" panose="020B0604020202020204" pitchFamily="34" charset="0"/>
              <a:buChar char="•"/>
            </a:pPr>
            <a:r>
              <a:rPr lang="fr-FR" dirty="0">
                <a:solidFill>
                  <a:srgbClr val="222222"/>
                </a:solidFill>
                <a:highlight>
                  <a:srgbClr val="FFFFFF"/>
                </a:highlight>
                <a:cs typeface="Calibri" panose="020F0502020204030204" pitchFamily="34" charset="0"/>
              </a:rPr>
              <a:t>T</a:t>
            </a:r>
            <a:r>
              <a:rPr lang="fr-FR" b="0" i="0" dirty="0">
                <a:solidFill>
                  <a:srgbClr val="222222"/>
                </a:solidFill>
                <a:effectLst/>
                <a:highlight>
                  <a:srgbClr val="FFFFFF"/>
                </a:highlight>
                <a:cs typeface="Calibri" panose="020F0502020204030204" pitchFamily="34" charset="0"/>
              </a:rPr>
              <a:t>est data (20 %)</a:t>
            </a:r>
          </a:p>
        </p:txBody>
      </p:sp>
      <p:pic>
        <p:nvPicPr>
          <p:cNvPr id="4098" name="Picture 2" descr="Database icons set, 100 big data universal icons set, data analysis, statistics, analytics web signs - stock vector">
            <a:extLst>
              <a:ext uri="{FF2B5EF4-FFF2-40B4-BE49-F238E27FC236}">
                <a16:creationId xmlns:a16="http://schemas.microsoft.com/office/drawing/2014/main" id="{8C602A3D-6DD1-F41C-10F8-A6EF90C327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 t="20524" r="94314" b="62355"/>
          <a:stretch/>
        </p:blipFill>
        <p:spPr bwMode="auto">
          <a:xfrm>
            <a:off x="3214126" y="2342653"/>
            <a:ext cx="532436" cy="5299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atabase icons set, 100 big data universal icons set, data analysis, statistics, analytics web signs - stock vector">
            <a:extLst>
              <a:ext uri="{FF2B5EF4-FFF2-40B4-BE49-F238E27FC236}">
                <a16:creationId xmlns:a16="http://schemas.microsoft.com/office/drawing/2014/main" id="{9EDE25A5-86AB-EE32-D2F9-2F5B162999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 t="20524" r="94314" b="62355"/>
          <a:stretch/>
        </p:blipFill>
        <p:spPr bwMode="auto">
          <a:xfrm>
            <a:off x="3214126" y="4277428"/>
            <a:ext cx="532436" cy="52998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24">
            <a:extLst>
              <a:ext uri="{FF2B5EF4-FFF2-40B4-BE49-F238E27FC236}">
                <a16:creationId xmlns:a16="http://schemas.microsoft.com/office/drawing/2014/main" id="{F7ACA39C-4E6C-1304-25F4-3BFDBAE172DB}"/>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5.	Data </a:t>
            </a:r>
            <a:r>
              <a:rPr lang="fr-FR" sz="2000" b="1" dirty="0" err="1">
                <a:solidFill>
                  <a:srgbClr val="7030A0"/>
                </a:solidFill>
              </a:rPr>
              <a:t>partitioning</a:t>
            </a:r>
            <a:endParaRPr lang="fr-FR" sz="2000" b="1" dirty="0">
              <a:solidFill>
                <a:srgbClr val="7030A0"/>
              </a:solidFill>
            </a:endParaRPr>
          </a:p>
        </p:txBody>
      </p:sp>
    </p:spTree>
    <p:extLst>
      <p:ext uri="{BB962C8B-B14F-4D97-AF65-F5344CB8AC3E}">
        <p14:creationId xmlns:p14="http://schemas.microsoft.com/office/powerpoint/2010/main" val="455812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17</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grpSp>
        <p:nvGrpSpPr>
          <p:cNvPr id="2" name="Groupe 1">
            <a:extLst>
              <a:ext uri="{FF2B5EF4-FFF2-40B4-BE49-F238E27FC236}">
                <a16:creationId xmlns:a16="http://schemas.microsoft.com/office/drawing/2014/main" id="{A1C76BD0-DEE9-0CDB-A265-26DDDE1350F9}"/>
              </a:ext>
            </a:extLst>
          </p:cNvPr>
          <p:cNvGrpSpPr/>
          <p:nvPr/>
        </p:nvGrpSpPr>
        <p:grpSpPr>
          <a:xfrm>
            <a:off x="824263" y="1716446"/>
            <a:ext cx="1793677" cy="3611206"/>
            <a:chOff x="8738797" y="4070982"/>
            <a:chExt cx="1559217" cy="3095319"/>
          </a:xfrm>
        </p:grpSpPr>
        <p:pic>
          <p:nvPicPr>
            <p:cNvPr id="4" name="Image 3">
              <a:extLst>
                <a:ext uri="{FF2B5EF4-FFF2-40B4-BE49-F238E27FC236}">
                  <a16:creationId xmlns:a16="http://schemas.microsoft.com/office/drawing/2014/main" id="{B4DC174C-44AE-8EC1-46D0-51B5F2D3C3AF}"/>
                </a:ext>
              </a:extLst>
            </p:cNvPr>
            <p:cNvPicPr>
              <a:picLocks noChangeAspect="1"/>
            </p:cNvPicPr>
            <p:nvPr/>
          </p:nvPicPr>
          <p:blipFill rotWithShape="1">
            <a:blip r:embed="rId3"/>
            <a:srcRect l="22388" t="4678" r="20789" b="6577"/>
            <a:stretch/>
          </p:blipFill>
          <p:spPr>
            <a:xfrm>
              <a:off x="8756671" y="4070982"/>
              <a:ext cx="1541343" cy="1371600"/>
            </a:xfrm>
            <a:prstGeom prst="rect">
              <a:avLst/>
            </a:prstGeom>
          </p:spPr>
        </p:pic>
        <p:pic>
          <p:nvPicPr>
            <p:cNvPr id="5" name="Image 4">
              <a:extLst>
                <a:ext uri="{FF2B5EF4-FFF2-40B4-BE49-F238E27FC236}">
                  <a16:creationId xmlns:a16="http://schemas.microsoft.com/office/drawing/2014/main" id="{BFE7D62C-D154-FCF3-F2F5-0786F65CE2A4}"/>
                </a:ext>
              </a:extLst>
            </p:cNvPr>
            <p:cNvPicPr>
              <a:picLocks noChangeAspect="1"/>
            </p:cNvPicPr>
            <p:nvPr/>
          </p:nvPicPr>
          <p:blipFill rotWithShape="1">
            <a:blip r:embed="rId4"/>
            <a:srcRect l="22174" t="4433" r="22812" b="7101"/>
            <a:stretch/>
          </p:blipFill>
          <p:spPr>
            <a:xfrm>
              <a:off x="8738797" y="5794701"/>
              <a:ext cx="1497005" cy="1371600"/>
            </a:xfrm>
            <a:prstGeom prst="rect">
              <a:avLst/>
            </a:prstGeom>
          </p:spPr>
        </p:pic>
      </p:grpSp>
      <p:pic>
        <p:nvPicPr>
          <p:cNvPr id="1026" name="Picture 2">
            <a:extLst>
              <a:ext uri="{FF2B5EF4-FFF2-40B4-BE49-F238E27FC236}">
                <a16:creationId xmlns:a16="http://schemas.microsoft.com/office/drawing/2014/main" id="{D8CBBAF5-F834-0DD8-A09A-A984A018F8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0203" y="687745"/>
            <a:ext cx="3657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91622C6-036C-335C-725E-42E7F1231AE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40203" y="2607647"/>
            <a:ext cx="36576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1BA358D-DA2E-4231-DCAA-FB091A6368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40204" y="4527550"/>
            <a:ext cx="365759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24">
            <a:extLst>
              <a:ext uri="{FF2B5EF4-FFF2-40B4-BE49-F238E27FC236}">
                <a16:creationId xmlns:a16="http://schemas.microsoft.com/office/drawing/2014/main" id="{72DAACE4-6E0A-6433-672D-9C350162E9E3}"/>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5.	Data </a:t>
            </a:r>
            <a:r>
              <a:rPr lang="fr-FR" sz="2000" b="1" dirty="0" err="1">
                <a:solidFill>
                  <a:srgbClr val="7030A0"/>
                </a:solidFill>
              </a:rPr>
              <a:t>partitioning</a:t>
            </a:r>
            <a:endParaRPr lang="fr-FR" sz="2000" b="1" dirty="0">
              <a:solidFill>
                <a:srgbClr val="7030A0"/>
              </a:solidFill>
            </a:endParaRPr>
          </a:p>
        </p:txBody>
      </p:sp>
      <p:sp>
        <p:nvSpPr>
          <p:cNvPr id="7" name="ZoneTexte 14">
            <a:extLst>
              <a:ext uri="{FF2B5EF4-FFF2-40B4-BE49-F238E27FC236}">
                <a16:creationId xmlns:a16="http://schemas.microsoft.com/office/drawing/2014/main" id="{000E5B7C-F632-D93A-DE6B-4431C43BBA35}"/>
              </a:ext>
            </a:extLst>
          </p:cNvPr>
          <p:cNvSpPr txBox="1"/>
          <p:nvPr/>
        </p:nvSpPr>
        <p:spPr>
          <a:xfrm>
            <a:off x="944847" y="6008571"/>
            <a:ext cx="8296240" cy="369332"/>
          </a:xfrm>
          <a:prstGeom prst="rect">
            <a:avLst/>
          </a:prstGeom>
          <a:noFill/>
        </p:spPr>
        <p:txBody>
          <a:bodyPr wrap="square">
            <a:spAutoFit/>
          </a:bodyPr>
          <a:lstStyle/>
          <a:p>
            <a:r>
              <a:rPr lang="fr-FR" dirty="0">
                <a:ea typeface="Calibri" panose="020F0502020204030204" pitchFamily="34" charset="0"/>
                <a:cs typeface="Calibri" panose="020F0502020204030204" pitchFamily="34" charset="0"/>
              </a:rPr>
              <a:t>N</a:t>
            </a:r>
            <a:r>
              <a:rPr lang="fr-FR" sz="1800" dirty="0">
                <a:effectLst/>
                <a:ea typeface="Calibri" panose="020F0502020204030204" pitchFamily="34" charset="0"/>
                <a:cs typeface="Calibri" panose="020F0502020204030204" pitchFamily="34" charset="0"/>
              </a:rPr>
              <a:t>on-</a:t>
            </a:r>
            <a:r>
              <a:rPr lang="fr-FR" sz="1800" dirty="0" err="1">
                <a:effectLst/>
                <a:ea typeface="Calibri" panose="020F0502020204030204" pitchFamily="34" charset="0"/>
                <a:cs typeface="Calibri" panose="020F0502020204030204" pitchFamily="34" charset="0"/>
              </a:rPr>
              <a:t>significant</a:t>
            </a:r>
            <a:r>
              <a:rPr lang="fr-FR" sz="1800" dirty="0">
                <a:effectLst/>
                <a:ea typeface="Calibri" panose="020F0502020204030204" pitchFamily="34" charset="0"/>
                <a:cs typeface="Calibri" panose="020F0502020204030204" pitchFamily="34" charset="0"/>
              </a:rPr>
              <a:t> Kolmogorov-Smirnov test</a:t>
            </a:r>
            <a:r>
              <a:rPr lang="fr-FR" dirty="0">
                <a:ea typeface="Calibri" panose="020F0502020204030204" pitchFamily="34" charset="0"/>
                <a:cs typeface="Calibri" panose="020F0502020204030204" pitchFamily="34" charset="0"/>
              </a:rPr>
              <a:t> (</a:t>
            </a:r>
            <a:r>
              <a:rPr lang="fr-FR" sz="1800" dirty="0">
                <a:effectLst/>
                <a:ea typeface="Calibri" panose="020F0502020204030204" pitchFamily="34" charset="0"/>
                <a:cs typeface="Calibri" panose="020F0502020204030204" pitchFamily="34" charset="0"/>
              </a:rPr>
              <a:t>p-value &gt; 0.05) </a:t>
            </a:r>
            <a:r>
              <a:rPr lang="fr-FR" sz="1100" dirty="0">
                <a:effectLst/>
                <a:ea typeface="Calibri" panose="020F0502020204030204" pitchFamily="34" charset="0"/>
                <a:cs typeface="Calibri" panose="020F0502020204030204" pitchFamily="34" charset="0"/>
              </a:rPr>
              <a:t>(Guisan et al., 2017)</a:t>
            </a:r>
            <a:endParaRPr lang="fr-FR" dirty="0">
              <a:cs typeface="Calibri" panose="020F0502020204030204" pitchFamily="34" charset="0"/>
            </a:endParaRPr>
          </a:p>
        </p:txBody>
      </p:sp>
      <p:sp>
        <p:nvSpPr>
          <p:cNvPr id="10" name="ZoneTexte 12">
            <a:extLst>
              <a:ext uri="{FF2B5EF4-FFF2-40B4-BE49-F238E27FC236}">
                <a16:creationId xmlns:a16="http://schemas.microsoft.com/office/drawing/2014/main" id="{C97767EA-CC99-BD7E-1AF1-80D970603CE3}"/>
              </a:ext>
            </a:extLst>
          </p:cNvPr>
          <p:cNvSpPr txBox="1"/>
          <p:nvPr/>
        </p:nvSpPr>
        <p:spPr>
          <a:xfrm>
            <a:off x="2948417" y="1619677"/>
            <a:ext cx="6097656" cy="3139321"/>
          </a:xfrm>
          <a:prstGeom prst="rect">
            <a:avLst/>
          </a:prstGeom>
          <a:noFill/>
        </p:spPr>
        <p:txBody>
          <a:bodyPr wrap="square">
            <a:spAutoFit/>
          </a:bodyPr>
          <a:lstStyle/>
          <a:p>
            <a:pPr algn="l" fontAlgn="base"/>
            <a:r>
              <a:rPr lang="fr-FR" b="1" i="0" dirty="0">
                <a:solidFill>
                  <a:srgbClr val="222222"/>
                </a:solidFill>
                <a:effectLst/>
                <a:highlight>
                  <a:srgbClr val="FFFFFF"/>
                </a:highlight>
                <a:cs typeface="Calibri" panose="020F0502020204030204" pitchFamily="34" charset="0"/>
              </a:rPr>
              <a:t>Data partition (3 576 </a:t>
            </a:r>
            <a:r>
              <a:rPr lang="fr-FR" b="1" i="0" dirty="0" err="1">
                <a:solidFill>
                  <a:srgbClr val="222222"/>
                </a:solidFill>
                <a:effectLst/>
                <a:highlight>
                  <a:srgbClr val="FFFFFF"/>
                </a:highlight>
                <a:cs typeface="Calibri" panose="020F0502020204030204" pitchFamily="34" charset="0"/>
              </a:rPr>
              <a:t>rows</a:t>
            </a:r>
            <a:r>
              <a:rPr lang="fr-FR" b="1" i="0" dirty="0">
                <a:solidFill>
                  <a:srgbClr val="222222"/>
                </a:solidFill>
                <a:effectLst/>
                <a:highlight>
                  <a:srgbClr val="FFFFFF"/>
                </a:highlight>
                <a:cs typeface="Calibri" panose="020F0502020204030204" pitchFamily="34" charset="0"/>
              </a:rPr>
              <a:t>, 15 </a:t>
            </a:r>
            <a:r>
              <a:rPr lang="fr-FR" b="1" i="0" dirty="0" err="1">
                <a:solidFill>
                  <a:srgbClr val="222222"/>
                </a:solidFill>
                <a:effectLst/>
                <a:highlight>
                  <a:srgbClr val="FFFFFF"/>
                </a:highlight>
                <a:cs typeface="Calibri" panose="020F0502020204030204" pitchFamily="34" charset="0"/>
              </a:rPr>
              <a:t>columns</a:t>
            </a:r>
            <a:r>
              <a:rPr lang="fr-FR" b="1" i="0" dirty="0">
                <a:solidFill>
                  <a:srgbClr val="222222"/>
                </a:solidFill>
                <a:effectLst/>
                <a:highlight>
                  <a:srgbClr val="FFFFFF"/>
                </a:highlight>
                <a:cs typeface="Calibri" panose="020F0502020204030204" pitchFamily="34" charset="0"/>
              </a:rPr>
              <a:t>)</a:t>
            </a:r>
          </a:p>
          <a:p>
            <a:pPr algn="l" fontAlgn="base">
              <a:buFont typeface="Arial" panose="020B0604020202020204" pitchFamily="34" charset="0"/>
              <a:buChar char="•"/>
            </a:pPr>
            <a:endParaRPr lang="fr-FR" b="0" i="0" dirty="0">
              <a:solidFill>
                <a:srgbClr val="222222"/>
              </a:solidFill>
              <a:effectLst/>
              <a:highlight>
                <a:srgbClr val="FFFFFF"/>
              </a:highlight>
              <a:cs typeface="Calibri" panose="020F0502020204030204" pitchFamily="34" charset="0"/>
            </a:endParaRPr>
          </a:p>
          <a:p>
            <a:pPr algn="l" fontAlgn="base">
              <a:buFont typeface="Arial" panose="020B0604020202020204" pitchFamily="34" charset="0"/>
              <a:buChar char="•"/>
            </a:pPr>
            <a:endParaRPr lang="fr-FR" b="0" i="0" dirty="0">
              <a:solidFill>
                <a:srgbClr val="222222"/>
              </a:solidFill>
              <a:effectLst/>
              <a:highlight>
                <a:srgbClr val="FFFFFF"/>
              </a:highlight>
              <a:cs typeface="Calibri" panose="020F0502020204030204" pitchFamily="34" charset="0"/>
            </a:endParaRPr>
          </a:p>
          <a:p>
            <a:pPr marL="742950" lvl="1" indent="-285750" algn="l" fontAlgn="base">
              <a:buFont typeface="Arial" panose="020B0604020202020204" pitchFamily="34" charset="0"/>
              <a:buChar char="•"/>
            </a:pPr>
            <a:r>
              <a:rPr lang="fr-FR" dirty="0">
                <a:solidFill>
                  <a:srgbClr val="222222"/>
                </a:solidFill>
                <a:highlight>
                  <a:srgbClr val="FFFFFF"/>
                </a:highlight>
                <a:cs typeface="Calibri" panose="020F0502020204030204" pitchFamily="34" charset="0"/>
              </a:rPr>
              <a:t>T</a:t>
            </a:r>
            <a:r>
              <a:rPr lang="fr-FR" b="0" i="0" dirty="0">
                <a:solidFill>
                  <a:srgbClr val="222222"/>
                </a:solidFill>
                <a:effectLst/>
                <a:highlight>
                  <a:srgbClr val="FFFFFF"/>
                </a:highlight>
                <a:cs typeface="Calibri" panose="020F0502020204030204" pitchFamily="34" charset="0"/>
              </a:rPr>
              <a:t>rain data (80 %)</a:t>
            </a:r>
          </a:p>
          <a:p>
            <a:pPr marL="742950" lvl="1" indent="-285750" algn="l" fontAlgn="base">
              <a:buFont typeface="Arial" panose="020B0604020202020204" pitchFamily="34" charset="0"/>
              <a:buChar char="•"/>
            </a:pPr>
            <a:endParaRPr lang="fr-FR" dirty="0">
              <a:solidFill>
                <a:srgbClr val="222222"/>
              </a:solidFill>
              <a:highlight>
                <a:srgbClr val="FFFFFF"/>
              </a:highlight>
              <a:cs typeface="Calibri" panose="020F0502020204030204" pitchFamily="34" charset="0"/>
            </a:endParaRPr>
          </a:p>
          <a:p>
            <a:pPr marL="742950" lvl="1" indent="-285750" algn="l" fontAlgn="base">
              <a:buFont typeface="Arial" panose="020B0604020202020204" pitchFamily="34" charset="0"/>
              <a:buChar char="•"/>
            </a:pPr>
            <a:endParaRPr lang="fr-FR" b="0" i="0" dirty="0">
              <a:solidFill>
                <a:srgbClr val="222222"/>
              </a:solidFill>
              <a:effectLst/>
              <a:highlight>
                <a:srgbClr val="FFFFFF"/>
              </a:highlight>
              <a:cs typeface="Calibri" panose="020F0502020204030204" pitchFamily="34" charset="0"/>
            </a:endParaRPr>
          </a:p>
          <a:p>
            <a:pPr marL="742950" lvl="1" indent="-285750" algn="l" fontAlgn="base">
              <a:buFont typeface="Arial" panose="020B0604020202020204" pitchFamily="34" charset="0"/>
              <a:buChar char="•"/>
            </a:pPr>
            <a:endParaRPr lang="fr-FR" dirty="0">
              <a:solidFill>
                <a:srgbClr val="222222"/>
              </a:solidFill>
              <a:highlight>
                <a:srgbClr val="FFFFFF"/>
              </a:highlight>
              <a:cs typeface="Calibri" panose="020F0502020204030204" pitchFamily="34" charset="0"/>
            </a:endParaRPr>
          </a:p>
          <a:p>
            <a:pPr marL="742950" lvl="1" indent="-285750" algn="l" fontAlgn="base">
              <a:buFont typeface="Arial" panose="020B0604020202020204" pitchFamily="34" charset="0"/>
              <a:buChar char="•"/>
            </a:pPr>
            <a:endParaRPr lang="fr-FR" b="0" i="0" dirty="0">
              <a:solidFill>
                <a:srgbClr val="222222"/>
              </a:solidFill>
              <a:effectLst/>
              <a:highlight>
                <a:srgbClr val="FFFFFF"/>
              </a:highlight>
              <a:cs typeface="Calibri" panose="020F0502020204030204" pitchFamily="34" charset="0"/>
            </a:endParaRPr>
          </a:p>
          <a:p>
            <a:pPr marL="742950" lvl="1" indent="-285750" algn="l" fontAlgn="base">
              <a:buFont typeface="Arial" panose="020B0604020202020204" pitchFamily="34" charset="0"/>
              <a:buChar char="•"/>
            </a:pPr>
            <a:endParaRPr lang="fr-FR" dirty="0">
              <a:solidFill>
                <a:srgbClr val="222222"/>
              </a:solidFill>
              <a:highlight>
                <a:srgbClr val="FFFFFF"/>
              </a:highlight>
              <a:cs typeface="Calibri" panose="020F0502020204030204" pitchFamily="34" charset="0"/>
            </a:endParaRPr>
          </a:p>
          <a:p>
            <a:pPr lvl="1" algn="l" fontAlgn="base"/>
            <a:endParaRPr lang="fr-FR" b="0" i="0" dirty="0">
              <a:solidFill>
                <a:srgbClr val="222222"/>
              </a:solidFill>
              <a:effectLst/>
              <a:highlight>
                <a:srgbClr val="FFFFFF"/>
              </a:highlight>
              <a:cs typeface="Calibri" panose="020F0502020204030204" pitchFamily="34" charset="0"/>
            </a:endParaRPr>
          </a:p>
          <a:p>
            <a:pPr marL="742950" lvl="1" indent="-285750" fontAlgn="base">
              <a:buFont typeface="Arial" panose="020B0604020202020204" pitchFamily="34" charset="0"/>
              <a:buChar char="•"/>
            </a:pPr>
            <a:r>
              <a:rPr lang="fr-FR" dirty="0">
                <a:solidFill>
                  <a:srgbClr val="222222"/>
                </a:solidFill>
                <a:highlight>
                  <a:srgbClr val="FFFFFF"/>
                </a:highlight>
                <a:cs typeface="Calibri" panose="020F0502020204030204" pitchFamily="34" charset="0"/>
              </a:rPr>
              <a:t>T</a:t>
            </a:r>
            <a:r>
              <a:rPr lang="fr-FR" b="0" i="0" dirty="0">
                <a:solidFill>
                  <a:srgbClr val="222222"/>
                </a:solidFill>
                <a:effectLst/>
                <a:highlight>
                  <a:srgbClr val="FFFFFF"/>
                </a:highlight>
                <a:cs typeface="Calibri" panose="020F0502020204030204" pitchFamily="34" charset="0"/>
              </a:rPr>
              <a:t>est data (20 %)</a:t>
            </a:r>
          </a:p>
        </p:txBody>
      </p:sp>
      <p:pic>
        <p:nvPicPr>
          <p:cNvPr id="11" name="Picture 2" descr="Database icons set, 100 big data universal icons set, data analysis, statistics, analytics web signs - stock vector">
            <a:extLst>
              <a:ext uri="{FF2B5EF4-FFF2-40B4-BE49-F238E27FC236}">
                <a16:creationId xmlns:a16="http://schemas.microsoft.com/office/drawing/2014/main" id="{6B25DC9E-8B76-F436-AB71-20126D784B2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6" t="20524" r="94314" b="62355"/>
          <a:stretch/>
        </p:blipFill>
        <p:spPr bwMode="auto">
          <a:xfrm>
            <a:off x="3214126" y="2342653"/>
            <a:ext cx="532436" cy="5299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atabase icons set, 100 big data universal icons set, data analysis, statistics, analytics web signs - stock vector">
            <a:extLst>
              <a:ext uri="{FF2B5EF4-FFF2-40B4-BE49-F238E27FC236}">
                <a16:creationId xmlns:a16="http://schemas.microsoft.com/office/drawing/2014/main" id="{79A7DF27-4341-2883-551A-9CB7A107274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6" t="20524" r="94314" b="62355"/>
          <a:stretch/>
        </p:blipFill>
        <p:spPr bwMode="auto">
          <a:xfrm>
            <a:off x="3214126" y="4277428"/>
            <a:ext cx="532436" cy="52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325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18</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grpSp>
        <p:nvGrpSpPr>
          <p:cNvPr id="10" name="Groupe 9">
            <a:extLst>
              <a:ext uri="{FF2B5EF4-FFF2-40B4-BE49-F238E27FC236}">
                <a16:creationId xmlns:a16="http://schemas.microsoft.com/office/drawing/2014/main" id="{5E332250-D4BE-DB62-1A05-43570A1FAFFB}"/>
              </a:ext>
            </a:extLst>
          </p:cNvPr>
          <p:cNvGrpSpPr/>
          <p:nvPr/>
        </p:nvGrpSpPr>
        <p:grpSpPr>
          <a:xfrm>
            <a:off x="677662" y="2693329"/>
            <a:ext cx="2216521" cy="2399560"/>
            <a:chOff x="4765256" y="3784821"/>
            <a:chExt cx="1590624" cy="1797809"/>
          </a:xfrm>
        </p:grpSpPr>
        <p:pic>
          <p:nvPicPr>
            <p:cNvPr id="12" name="Image 11">
              <a:extLst>
                <a:ext uri="{FF2B5EF4-FFF2-40B4-BE49-F238E27FC236}">
                  <a16:creationId xmlns:a16="http://schemas.microsoft.com/office/drawing/2014/main" id="{9039D4E7-0924-B358-6891-06BBF085514D}"/>
                </a:ext>
              </a:extLst>
            </p:cNvPr>
            <p:cNvPicPr>
              <a:picLocks noChangeAspect="1"/>
            </p:cNvPicPr>
            <p:nvPr/>
          </p:nvPicPr>
          <p:blipFill>
            <a:blip r:embed="rId3"/>
            <a:stretch>
              <a:fillRect/>
            </a:stretch>
          </p:blipFill>
          <p:spPr>
            <a:xfrm>
              <a:off x="5652635" y="3794760"/>
              <a:ext cx="703245" cy="640080"/>
            </a:xfrm>
            <a:prstGeom prst="rect">
              <a:avLst/>
            </a:prstGeom>
          </p:spPr>
        </p:pic>
        <p:pic>
          <p:nvPicPr>
            <p:cNvPr id="13" name="Image 12">
              <a:extLst>
                <a:ext uri="{FF2B5EF4-FFF2-40B4-BE49-F238E27FC236}">
                  <a16:creationId xmlns:a16="http://schemas.microsoft.com/office/drawing/2014/main" id="{723AA67D-79AD-7690-31F3-0EED0008970C}"/>
                </a:ext>
              </a:extLst>
            </p:cNvPr>
            <p:cNvPicPr>
              <a:picLocks noChangeAspect="1"/>
            </p:cNvPicPr>
            <p:nvPr/>
          </p:nvPicPr>
          <p:blipFill>
            <a:blip r:embed="rId4">
              <a:duotone>
                <a:schemeClr val="bg2">
                  <a:shade val="45000"/>
                  <a:satMod val="135000"/>
                </a:schemeClr>
                <a:prstClr val="white"/>
              </a:duotone>
            </a:blip>
            <a:stretch>
              <a:fillRect/>
            </a:stretch>
          </p:blipFill>
          <p:spPr>
            <a:xfrm>
              <a:off x="5219864" y="4370128"/>
              <a:ext cx="700008" cy="637135"/>
            </a:xfrm>
            <a:prstGeom prst="rect">
              <a:avLst/>
            </a:prstGeom>
          </p:spPr>
        </p:pic>
        <p:pic>
          <p:nvPicPr>
            <p:cNvPr id="14" name="Image 13">
              <a:extLst>
                <a:ext uri="{FF2B5EF4-FFF2-40B4-BE49-F238E27FC236}">
                  <a16:creationId xmlns:a16="http://schemas.microsoft.com/office/drawing/2014/main" id="{818D7AB6-5C5C-A2B3-C8A4-9B574E8F2DBC}"/>
                </a:ext>
              </a:extLst>
            </p:cNvPr>
            <p:cNvPicPr>
              <a:picLocks noChangeAspect="1"/>
            </p:cNvPicPr>
            <p:nvPr/>
          </p:nvPicPr>
          <p:blipFill>
            <a:blip r:embed="rId5">
              <a:duotone>
                <a:schemeClr val="bg2">
                  <a:shade val="45000"/>
                  <a:satMod val="135000"/>
                </a:schemeClr>
                <a:prstClr val="white"/>
              </a:duotone>
            </a:blip>
            <a:stretch>
              <a:fillRect/>
            </a:stretch>
          </p:blipFill>
          <p:spPr>
            <a:xfrm>
              <a:off x="4765256" y="4906588"/>
              <a:ext cx="703245" cy="640080"/>
            </a:xfrm>
            <a:prstGeom prst="rect">
              <a:avLst/>
            </a:prstGeom>
          </p:spPr>
        </p:pic>
        <p:pic>
          <p:nvPicPr>
            <p:cNvPr id="15" name="Image 14">
              <a:extLst>
                <a:ext uri="{FF2B5EF4-FFF2-40B4-BE49-F238E27FC236}">
                  <a16:creationId xmlns:a16="http://schemas.microsoft.com/office/drawing/2014/main" id="{02A397A2-6901-2767-637A-38FD25A74D39}"/>
                </a:ext>
              </a:extLst>
            </p:cNvPr>
            <p:cNvPicPr>
              <a:picLocks noChangeAspect="1"/>
            </p:cNvPicPr>
            <p:nvPr/>
          </p:nvPicPr>
          <p:blipFill>
            <a:blip r:embed="rId6">
              <a:duotone>
                <a:schemeClr val="bg2">
                  <a:shade val="45000"/>
                  <a:satMod val="135000"/>
                </a:schemeClr>
                <a:prstClr val="white"/>
              </a:duotone>
            </a:blip>
            <a:stretch>
              <a:fillRect/>
            </a:stretch>
          </p:blipFill>
          <p:spPr>
            <a:xfrm>
              <a:off x="5652635" y="4942550"/>
              <a:ext cx="703245" cy="640080"/>
            </a:xfrm>
            <a:prstGeom prst="rect">
              <a:avLst/>
            </a:prstGeom>
          </p:spPr>
        </p:pic>
        <p:pic>
          <p:nvPicPr>
            <p:cNvPr id="16" name="Image 15">
              <a:extLst>
                <a:ext uri="{FF2B5EF4-FFF2-40B4-BE49-F238E27FC236}">
                  <a16:creationId xmlns:a16="http://schemas.microsoft.com/office/drawing/2014/main" id="{E14B27EC-C1C9-BE3D-F837-497E6D6AC64C}"/>
                </a:ext>
              </a:extLst>
            </p:cNvPr>
            <p:cNvPicPr>
              <a:picLocks noChangeAspect="1"/>
            </p:cNvPicPr>
            <p:nvPr/>
          </p:nvPicPr>
          <p:blipFill>
            <a:blip r:embed="rId7"/>
            <a:stretch>
              <a:fillRect/>
            </a:stretch>
          </p:blipFill>
          <p:spPr>
            <a:xfrm>
              <a:off x="4848022" y="3784821"/>
              <a:ext cx="703245" cy="640080"/>
            </a:xfrm>
            <a:prstGeom prst="rect">
              <a:avLst/>
            </a:prstGeom>
          </p:spPr>
        </p:pic>
      </p:gr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09D83376-A5E3-2222-1C92-B318D05066F2}"/>
                  </a:ext>
                </a:extLst>
              </p:cNvPr>
              <p:cNvSpPr txBox="1"/>
              <p:nvPr/>
            </p:nvSpPr>
            <p:spPr>
              <a:xfrm>
                <a:off x="4429484" y="2308831"/>
                <a:ext cx="6858000" cy="461665"/>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fr-FR" sz="1600" i="1" smtClean="0">
                          <a:latin typeface="Cambria Math" panose="02040503050406030204" pitchFamily="18" charset="0"/>
                        </a:rPr>
                        <m:t>𝑌</m:t>
                      </m:r>
                      <m:r>
                        <a:rPr lang="en-US" sz="1600" b="0" i="1" smtClean="0">
                          <a:latin typeface="Cambria Math" panose="02040503050406030204" pitchFamily="18" charset="0"/>
                        </a:rPr>
                        <m:t>1</m:t>
                      </m:r>
                      <m:r>
                        <a:rPr lang="fr-FR" sz="1600" i="0">
                          <a:latin typeface="Cambria Math" panose="02040503050406030204" pitchFamily="18" charset="0"/>
                        </a:rPr>
                        <m:t> =</m:t>
                      </m:r>
                      <m:r>
                        <m:rPr>
                          <m:nor/>
                        </m:rPr>
                        <a:rPr lang="fr-FR" sz="1600" dirty="0"/>
                        <m:t>𝑔𝑙𝑚</m:t>
                      </m:r>
                      <m:r>
                        <m:rPr>
                          <m:nor/>
                        </m:rPr>
                        <a:rPr lang="fr-FR" sz="1600" dirty="0"/>
                        <m:t>(</m:t>
                      </m:r>
                      <m:r>
                        <m:rPr>
                          <m:nor/>
                        </m:rPr>
                        <a:rPr lang="fr-FR" sz="1600" dirty="0"/>
                        <m:t>𝑦</m:t>
                      </m:r>
                      <m:r>
                        <m:rPr>
                          <m:nor/>
                        </m:rPr>
                        <a:rPr lang="en-US" sz="1600" b="0" i="0" dirty="0" smtClean="0"/>
                        <m:t> </m:t>
                      </m:r>
                      <m:r>
                        <m:rPr>
                          <m:nor/>
                        </m:rPr>
                        <a:rPr lang="fr-FR" sz="1600" dirty="0"/>
                        <m:t>~ </m:t>
                      </m:r>
                      <m:r>
                        <m:rPr>
                          <m:nor/>
                        </m:rPr>
                        <a:rPr lang="fr-FR" sz="1600" dirty="0"/>
                        <m:t>𝑥</m:t>
                      </m:r>
                      <m:r>
                        <m:rPr>
                          <m:nor/>
                        </m:rPr>
                        <a:rPr lang="fr-FR" sz="1600" dirty="0"/>
                        <m:t>1 + </m:t>
                      </m:r>
                      <m:r>
                        <m:rPr>
                          <m:nor/>
                        </m:rPr>
                        <a:rPr lang="fr-FR" sz="1600" dirty="0"/>
                        <m:t>𝑥</m:t>
                      </m:r>
                      <m:r>
                        <m:rPr>
                          <m:nor/>
                        </m:rPr>
                        <a:rPr lang="fr-FR" sz="1600" dirty="0"/>
                        <m:t>2 + … + </m:t>
                      </m:r>
                      <m:r>
                        <m:rPr>
                          <m:nor/>
                        </m:rPr>
                        <a:rPr lang="fr-FR" sz="1600" dirty="0"/>
                        <m:t>𝑥𝑛</m:t>
                      </m:r>
                      <m:r>
                        <m:rPr>
                          <m:nor/>
                        </m:rPr>
                        <a:rPr lang="fr-FR" sz="1600" dirty="0"/>
                        <m:t>, </m:t>
                      </m:r>
                      <m:r>
                        <m:rPr>
                          <m:nor/>
                        </m:rPr>
                        <a:rPr lang="fr-FR" sz="1600" dirty="0"/>
                        <m:t>𝑓𝑎𝑚𝑖𝑙𝑦</m:t>
                      </m:r>
                      <m:r>
                        <m:rPr>
                          <m:nor/>
                        </m:rPr>
                        <a:rPr lang="fr-FR" sz="1600" dirty="0"/>
                        <m:t> = ′</m:t>
                      </m:r>
                      <m:r>
                        <m:rPr>
                          <m:nor/>
                        </m:rPr>
                        <a:rPr lang="fr-FR" sz="1600" dirty="0"/>
                        <m:t>𝑔𝑎𝑢𝑠𝑠𝑖𝑎𝑛</m:t>
                      </m:r>
                      <m:r>
                        <m:rPr>
                          <m:nor/>
                        </m:rPr>
                        <a:rPr lang="fr-FR" sz="1600" dirty="0"/>
                        <m:t>′, </m:t>
                      </m:r>
                      <m:r>
                        <m:rPr>
                          <m:nor/>
                        </m:rPr>
                        <a:rPr lang="fr-FR" sz="1600" dirty="0"/>
                        <m:t>𝑑𝑎𝑡𝑎</m:t>
                      </m:r>
                      <m:r>
                        <m:rPr>
                          <m:nor/>
                        </m:rPr>
                        <a:rPr lang="fr-FR" sz="1600" dirty="0"/>
                        <m:t> = </m:t>
                      </m:r>
                      <m:r>
                        <m:rPr>
                          <m:nor/>
                        </m:rPr>
                        <a:rPr lang="fr-FR" sz="1600" dirty="0"/>
                        <m:t>𝑑𝑎𝑡𝑎</m:t>
                      </m:r>
                      <m:r>
                        <m:rPr>
                          <m:nor/>
                        </m:rPr>
                        <a:rPr lang="fr-FR" sz="1600" dirty="0"/>
                        <m:t>)</m:t>
                      </m:r>
                    </m:oMath>
                  </m:oMathPara>
                </a14:m>
                <a:endParaRPr lang="fr-FR" sz="1600" dirty="0"/>
              </a:p>
            </p:txBody>
          </p:sp>
        </mc:Choice>
        <mc:Fallback xmlns="">
          <p:sp>
            <p:nvSpPr>
              <p:cNvPr id="18" name="ZoneTexte 17">
                <a:extLst>
                  <a:ext uri="{FF2B5EF4-FFF2-40B4-BE49-F238E27FC236}">
                    <a16:creationId xmlns:a16="http://schemas.microsoft.com/office/drawing/2014/main" id="{09D83376-A5E3-2222-1C92-B318D05066F2}"/>
                  </a:ext>
                </a:extLst>
              </p:cNvPr>
              <p:cNvSpPr txBox="1">
                <a:spLocks noRot="1" noChangeAspect="1" noMove="1" noResize="1" noEditPoints="1" noAdjustHandles="1" noChangeArrowheads="1" noChangeShapeType="1" noTextEdit="1"/>
              </p:cNvSpPr>
              <p:nvPr/>
            </p:nvSpPr>
            <p:spPr>
              <a:xfrm>
                <a:off x="4429484" y="2308831"/>
                <a:ext cx="6858000"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86DA0757-5FE1-4F5B-EC14-11C772769398}"/>
                  </a:ext>
                </a:extLst>
              </p:cNvPr>
              <p:cNvSpPr txBox="1"/>
              <p:nvPr/>
            </p:nvSpPr>
            <p:spPr>
              <a:xfrm>
                <a:off x="4429484" y="4671687"/>
                <a:ext cx="6858000" cy="830997"/>
              </a:xfrm>
              <a:prstGeom prst="rect">
                <a:avLst/>
              </a:prstGeom>
              <a:noFill/>
            </p:spPr>
            <p:txBody>
              <a:bodyPr wrap="square">
                <a:spAutoFit/>
              </a:bodyPr>
              <a:lstStyle/>
              <a:p>
                <a:pPr algn="ctr">
                  <a:lnSpc>
                    <a:spcPct val="150000"/>
                  </a:lnSpc>
                </a:pPr>
                <a14:m>
                  <m:oMathPara xmlns:m="http://schemas.openxmlformats.org/officeDocument/2006/math">
                    <m:oMathParaPr>
                      <m:jc m:val="center"/>
                    </m:oMathParaPr>
                    <m:oMath xmlns:m="http://schemas.openxmlformats.org/officeDocument/2006/math">
                      <m:r>
                        <a:rPr lang="fr-FR" sz="1600" i="1" smtClean="0">
                          <a:latin typeface="Cambria Math" panose="02040503050406030204" pitchFamily="18" charset="0"/>
                          <a:ea typeface="Cambria Math" panose="02040503050406030204" pitchFamily="18" charset="0"/>
                        </a:rPr>
                        <m:t>𝑌</m:t>
                      </m:r>
                      <m:r>
                        <a:rPr lang="en-US" sz="1600" b="0" i="1" smtClean="0">
                          <a:latin typeface="Cambria Math" panose="02040503050406030204" pitchFamily="18" charset="0"/>
                          <a:ea typeface="Cambria Math" panose="02040503050406030204" pitchFamily="18" charset="0"/>
                        </a:rPr>
                        <m:t>2</m:t>
                      </m:r>
                      <m:r>
                        <a:rPr lang="en-US" sz="1600" i="1">
                          <a:latin typeface="Cambria Math" panose="02040503050406030204" pitchFamily="18" charset="0"/>
                          <a:ea typeface="Cambria Math" panose="02040503050406030204" pitchFamily="18" charset="0"/>
                        </a:rPr>
                        <m:t> = </m:t>
                      </m:r>
                      <m:r>
                        <a:rPr lang="fr-FR" sz="1600" i="1">
                          <a:latin typeface="Cambria Math" panose="02040503050406030204" pitchFamily="18" charset="0"/>
                          <a:ea typeface="Cambria Math" panose="02040503050406030204" pitchFamily="18" charset="0"/>
                        </a:rPr>
                        <m:t>𝑔𝑎𝑚</m:t>
                      </m:r>
                      <m:r>
                        <a:rPr lang="en-US"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𝑦</m:t>
                      </m:r>
                      <m:r>
                        <a:rPr lang="en-US" sz="1600" i="1">
                          <a:latin typeface="Cambria Math" panose="02040503050406030204" pitchFamily="18" charset="0"/>
                          <a:ea typeface="Cambria Math" panose="02040503050406030204" pitchFamily="18" charset="0"/>
                        </a:rPr>
                        <m:t> ~ </m:t>
                      </m:r>
                      <m:r>
                        <a:rPr lang="fr-FR" sz="1600" i="1">
                          <a:latin typeface="Cambria Math" panose="02040503050406030204" pitchFamily="18" charset="0"/>
                          <a:ea typeface="Cambria Math" panose="02040503050406030204" pitchFamily="18" charset="0"/>
                        </a:rPr>
                        <m:t>𝑠</m:t>
                      </m:r>
                      <m:d>
                        <m:dPr>
                          <m:ctrlPr>
                            <a:rPr lang="fr-FR" sz="1600" i="1">
                              <a:latin typeface="Cambria Math" panose="02040503050406030204" pitchFamily="18" charset="0"/>
                              <a:ea typeface="Cambria Math" panose="02040503050406030204" pitchFamily="18" charset="0"/>
                            </a:rPr>
                          </m:ctrlPr>
                        </m:dPr>
                        <m:e>
                          <m:r>
                            <a:rPr lang="fr-FR"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1</m:t>
                          </m:r>
                        </m:e>
                      </m:d>
                      <m:r>
                        <a:rPr lang="en-US" sz="1600" i="1">
                          <a:latin typeface="Cambria Math" panose="02040503050406030204" pitchFamily="18" charset="0"/>
                          <a:ea typeface="Cambria Math" panose="02040503050406030204" pitchFamily="18" charset="0"/>
                        </a:rPr>
                        <m:t>+ </m:t>
                      </m:r>
                      <m:r>
                        <a:rPr lang="fr-FR" sz="1600" i="1">
                          <a:latin typeface="Cambria Math" panose="02040503050406030204" pitchFamily="18" charset="0"/>
                          <a:ea typeface="Cambria Math" panose="02040503050406030204" pitchFamily="18" charset="0"/>
                        </a:rPr>
                        <m:t>𝑠</m:t>
                      </m:r>
                      <m:d>
                        <m:dPr>
                          <m:ctrlPr>
                            <a:rPr lang="fr-FR" sz="1600" i="1">
                              <a:latin typeface="Cambria Math" panose="02040503050406030204" pitchFamily="18" charset="0"/>
                              <a:ea typeface="Cambria Math" panose="02040503050406030204" pitchFamily="18" charset="0"/>
                            </a:rPr>
                          </m:ctrlPr>
                        </m:dPr>
                        <m:e>
                          <m:r>
                            <a:rPr lang="fr-FR"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2</m:t>
                          </m:r>
                        </m:e>
                      </m:d>
                      <m:r>
                        <a:rPr lang="en-US" sz="1600" i="1">
                          <a:latin typeface="Cambria Math" panose="02040503050406030204" pitchFamily="18" charset="0"/>
                          <a:ea typeface="Cambria Math" panose="02040503050406030204" pitchFamily="18" charset="0"/>
                        </a:rPr>
                        <m:t>+ … + </m:t>
                      </m:r>
                      <m:r>
                        <a:rPr lang="fr-FR" sz="1600" i="1">
                          <a:latin typeface="Cambria Math" panose="02040503050406030204" pitchFamily="18" charset="0"/>
                          <a:ea typeface="Cambria Math" panose="02040503050406030204" pitchFamily="18" charset="0"/>
                        </a:rPr>
                        <m:t>𝑠</m:t>
                      </m:r>
                      <m:d>
                        <m:dPr>
                          <m:ctrlPr>
                            <a:rPr lang="fr-FR" sz="1600" i="1">
                              <a:latin typeface="Cambria Math" panose="02040503050406030204" pitchFamily="18" charset="0"/>
                              <a:ea typeface="Cambria Math" panose="02040503050406030204" pitchFamily="18" charset="0"/>
                            </a:rPr>
                          </m:ctrlPr>
                        </m:dPr>
                        <m:e>
                          <m:r>
                            <a:rPr lang="fr-FR" sz="1600" i="1">
                              <a:latin typeface="Cambria Math" panose="02040503050406030204" pitchFamily="18" charset="0"/>
                              <a:ea typeface="Cambria Math" panose="02040503050406030204" pitchFamily="18" charset="0"/>
                            </a:rPr>
                            <m:t>𝑥𝑛</m:t>
                          </m:r>
                        </m:e>
                      </m:d>
                      <m:r>
                        <a:rPr lang="en-US" sz="1600" i="1">
                          <a:latin typeface="Cambria Math" panose="02040503050406030204" pitchFamily="18" charset="0"/>
                          <a:ea typeface="Cambria Math" panose="02040503050406030204" pitchFamily="18" charset="0"/>
                        </a:rPr>
                        <m:t>, </m:t>
                      </m:r>
                      <m:r>
                        <a:rPr lang="fr-FR" sz="1600" i="1">
                          <a:latin typeface="Cambria Math" panose="02040503050406030204" pitchFamily="18" charset="0"/>
                          <a:ea typeface="Cambria Math" panose="02040503050406030204" pitchFamily="18" charset="0"/>
                        </a:rPr>
                        <m:t>𝑓𝑎𝑚𝑖𝑙𝑦</m:t>
                      </m:r>
                      <m:r>
                        <a:rPr lang="en-US"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𝑔𝑎𝑢𝑠𝑠𝑖𝑎</m:t>
                      </m:r>
                      <m:sSup>
                        <m:sSupPr>
                          <m:ctrlPr>
                            <a:rPr lang="fr-FR" sz="1600" i="1">
                              <a:latin typeface="Cambria Math" panose="02040503050406030204" pitchFamily="18" charset="0"/>
                              <a:ea typeface="Cambria Math" panose="02040503050406030204" pitchFamily="18" charset="0"/>
                            </a:rPr>
                          </m:ctrlPr>
                        </m:sSupPr>
                        <m:e>
                          <m:r>
                            <a:rPr lang="fr-FR" sz="1600" i="1">
                              <a:latin typeface="Cambria Math" panose="02040503050406030204" pitchFamily="18" charset="0"/>
                              <a:ea typeface="Cambria Math" panose="02040503050406030204" pitchFamily="18" charset="0"/>
                            </a:rPr>
                            <m:t>𝑛</m:t>
                          </m:r>
                        </m:e>
                        <m:sup>
                          <m:r>
                            <a:rPr lang="en-US" sz="1600" i="1">
                              <a:latin typeface="Cambria Math" panose="02040503050406030204" pitchFamily="18" charset="0"/>
                              <a:ea typeface="Cambria Math" panose="02040503050406030204" pitchFamily="18" charset="0"/>
                            </a:rPr>
                            <m:t>′</m:t>
                          </m:r>
                        </m:sup>
                      </m:sSup>
                      <m:r>
                        <a:rPr lang="en-US" sz="1600" i="1">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a typeface="Cambria Math" panose="02040503050406030204" pitchFamily="18" charset="0"/>
                </a:endParaRPr>
              </a:p>
              <a:p>
                <a:pPr algn="ctr">
                  <a:lnSpc>
                    <a:spcPct val="150000"/>
                  </a:lnSpc>
                </a:pPr>
                <a14:m>
                  <m:oMathPara xmlns:m="http://schemas.openxmlformats.org/officeDocument/2006/math">
                    <m:oMathParaPr>
                      <m:jc m:val="center"/>
                    </m:oMathParaPr>
                    <m:oMath xmlns:m="http://schemas.openxmlformats.org/officeDocument/2006/math">
                      <m:r>
                        <a:rPr lang="fr-FR" sz="1600" i="1">
                          <a:latin typeface="Cambria Math" panose="02040503050406030204" pitchFamily="18" charset="0"/>
                          <a:ea typeface="Cambria Math" panose="02040503050406030204" pitchFamily="18" charset="0"/>
                        </a:rPr>
                        <m:t>𝑚𝑒𝑡</m:t>
                      </m:r>
                      <m:r>
                        <a:rPr lang="en-US" sz="1600" i="1">
                          <a:latin typeface="Cambria Math" panose="02040503050406030204" pitchFamily="18" charset="0"/>
                          <a:ea typeface="Cambria Math" panose="02040503050406030204" pitchFamily="18" charset="0"/>
                        </a:rPr>
                        <m:t>h</m:t>
                      </m:r>
                      <m:r>
                        <a:rPr lang="fr-FR" sz="1600" i="1">
                          <a:latin typeface="Cambria Math" panose="02040503050406030204" pitchFamily="18" charset="0"/>
                          <a:ea typeface="Cambria Math" panose="02040503050406030204" pitchFamily="18" charset="0"/>
                        </a:rPr>
                        <m:t>𝑜𝑑</m:t>
                      </m:r>
                      <m:r>
                        <a:rPr lang="en-US" sz="1600" i="1">
                          <a:latin typeface="Cambria Math" panose="02040503050406030204" pitchFamily="18" charset="0"/>
                          <a:ea typeface="Cambria Math" panose="02040503050406030204" pitchFamily="18" charset="0"/>
                        </a:rPr>
                        <m:t> =′</m:t>
                      </m:r>
                      <m:r>
                        <m:rPr>
                          <m:nor/>
                        </m:rPr>
                        <a:rPr lang="en-US" sz="1600" i="1">
                          <a:latin typeface="Cambria Math" panose="02040503050406030204" pitchFamily="18" charset="0"/>
                          <a:ea typeface="Cambria Math" panose="02040503050406030204" pitchFamily="18" charset="0"/>
                          <a:cs typeface="Calibri" panose="020F0502020204030204" pitchFamily="34" charset="0"/>
                        </a:rPr>
                        <m:t>REML</m:t>
                      </m:r>
                      <m:r>
                        <m:rPr>
                          <m:nor/>
                        </m:rPr>
                        <a:rPr lang="en-US" sz="1600" i="1">
                          <a:latin typeface="Cambria Math" panose="02040503050406030204" pitchFamily="18" charset="0"/>
                          <a:ea typeface="Cambria Math" panose="02040503050406030204" pitchFamily="18" charset="0"/>
                          <a:cs typeface="Calibri" panose="020F0502020204030204" pitchFamily="34" charset="0"/>
                        </a:rPr>
                        <m:t>′</m:t>
                      </m:r>
                      <m:r>
                        <a:rPr lang="en-US" sz="1600" i="1">
                          <a:latin typeface="Cambria Math" panose="02040503050406030204" pitchFamily="18" charset="0"/>
                          <a:ea typeface="Cambria Math" panose="02040503050406030204" pitchFamily="18" charset="0"/>
                        </a:rPr>
                        <m:t>, </m:t>
                      </m:r>
                      <m:r>
                        <a:rPr lang="fr-FR" sz="1600" i="1">
                          <a:latin typeface="Cambria Math" panose="02040503050406030204" pitchFamily="18" charset="0"/>
                          <a:ea typeface="Cambria Math" panose="02040503050406030204" pitchFamily="18" charset="0"/>
                        </a:rPr>
                        <m:t>𝑑𝑎𝑡𝑎</m:t>
                      </m:r>
                      <m:r>
                        <a:rPr lang="en-US" sz="1600" i="1">
                          <a:latin typeface="Cambria Math" panose="02040503050406030204" pitchFamily="18" charset="0"/>
                          <a:ea typeface="Cambria Math" panose="02040503050406030204" pitchFamily="18" charset="0"/>
                        </a:rPr>
                        <m:t> = </m:t>
                      </m:r>
                      <m:r>
                        <a:rPr lang="fr-FR" sz="1600" i="1">
                          <a:latin typeface="Cambria Math" panose="02040503050406030204" pitchFamily="18" charset="0"/>
                          <a:ea typeface="Cambria Math" panose="02040503050406030204" pitchFamily="18" charset="0"/>
                        </a:rPr>
                        <m:t>𝑑𝑎𝑡𝑎</m:t>
                      </m:r>
                      <m:r>
                        <a:rPr lang="en-US" sz="1600" i="1">
                          <a:latin typeface="Cambria Math" panose="02040503050406030204" pitchFamily="18" charset="0"/>
                          <a:ea typeface="Cambria Math" panose="02040503050406030204" pitchFamily="18" charset="0"/>
                        </a:rPr>
                        <m:t>)</m:t>
                      </m:r>
                    </m:oMath>
                  </m:oMathPara>
                </a14:m>
                <a:endParaRPr lang="fr-FR" sz="1600" dirty="0">
                  <a:latin typeface="Cambria Math" panose="02040503050406030204" pitchFamily="18" charset="0"/>
                  <a:ea typeface="Cambria Math" panose="02040503050406030204" pitchFamily="18" charset="0"/>
                  <a:cs typeface="Calibri" panose="020F0502020204030204" pitchFamily="34" charset="0"/>
                </a:endParaRPr>
              </a:p>
            </p:txBody>
          </p:sp>
        </mc:Choice>
        <mc:Fallback xmlns="">
          <p:sp>
            <p:nvSpPr>
              <p:cNvPr id="32" name="ZoneTexte 31">
                <a:extLst>
                  <a:ext uri="{FF2B5EF4-FFF2-40B4-BE49-F238E27FC236}">
                    <a16:creationId xmlns:a16="http://schemas.microsoft.com/office/drawing/2014/main" id="{86DA0757-5FE1-4F5B-EC14-11C772769398}"/>
                  </a:ext>
                </a:extLst>
              </p:cNvPr>
              <p:cNvSpPr txBox="1">
                <a:spLocks noRot="1" noChangeAspect="1" noMove="1" noResize="1" noEditPoints="1" noAdjustHandles="1" noChangeArrowheads="1" noChangeShapeType="1" noTextEdit="1"/>
              </p:cNvSpPr>
              <p:nvPr/>
            </p:nvSpPr>
            <p:spPr>
              <a:xfrm>
                <a:off x="4429484" y="4671687"/>
                <a:ext cx="6858000" cy="830997"/>
              </a:xfrm>
              <a:prstGeom prst="rect">
                <a:avLst/>
              </a:prstGeom>
              <a:blipFill>
                <a:blip r:embed="rId9"/>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03615DB-FE94-7268-13C0-907B7815B778}"/>
              </a:ext>
            </a:extLst>
          </p:cNvPr>
          <p:cNvSpPr txBox="1"/>
          <p:nvPr/>
        </p:nvSpPr>
        <p:spPr>
          <a:xfrm>
            <a:off x="3545564" y="1717140"/>
            <a:ext cx="6097656" cy="369332"/>
          </a:xfrm>
          <a:prstGeom prst="rect">
            <a:avLst/>
          </a:prstGeom>
          <a:noFill/>
        </p:spPr>
        <p:txBody>
          <a:bodyPr wrap="square">
            <a:spAutoFit/>
          </a:bodyPr>
          <a:lstStyle/>
          <a:p>
            <a:pPr marL="1200150" lvl="2" indent="-285750">
              <a:buFont typeface="Arial" panose="020B0604020202020204" pitchFamily="34" charset="0"/>
              <a:buChar char="•"/>
            </a:pPr>
            <a:r>
              <a:rPr lang="fr-FR" b="1" dirty="0" err="1">
                <a:cs typeface="Calibri" panose="020F0502020204030204" pitchFamily="34" charset="0"/>
              </a:rPr>
              <a:t>Generalized</a:t>
            </a:r>
            <a:r>
              <a:rPr lang="fr-FR" b="1" dirty="0">
                <a:cs typeface="Calibri" panose="020F0502020204030204" pitchFamily="34" charset="0"/>
              </a:rPr>
              <a:t> </a:t>
            </a:r>
            <a:r>
              <a:rPr lang="fr-FR" b="1" dirty="0" err="1">
                <a:cs typeface="Calibri" panose="020F0502020204030204" pitchFamily="34" charset="0"/>
              </a:rPr>
              <a:t>Linear</a:t>
            </a:r>
            <a:r>
              <a:rPr lang="fr-FR" b="1" dirty="0">
                <a:cs typeface="Calibri" panose="020F0502020204030204" pitchFamily="34" charset="0"/>
              </a:rPr>
              <a:t> </a:t>
            </a:r>
            <a:r>
              <a:rPr lang="fr-FR" b="1" dirty="0" err="1">
                <a:cs typeface="Calibri" panose="020F0502020204030204" pitchFamily="34" charset="0"/>
              </a:rPr>
              <a:t>Models</a:t>
            </a:r>
            <a:r>
              <a:rPr lang="fr-FR" b="1" dirty="0">
                <a:cs typeface="Calibri" panose="020F0502020204030204" pitchFamily="34" charset="0"/>
              </a:rPr>
              <a:t> (GLM)</a:t>
            </a:r>
          </a:p>
        </p:txBody>
      </p:sp>
      <p:sp>
        <p:nvSpPr>
          <p:cNvPr id="24" name="TextBox 23">
            <a:extLst>
              <a:ext uri="{FF2B5EF4-FFF2-40B4-BE49-F238E27FC236}">
                <a16:creationId xmlns:a16="http://schemas.microsoft.com/office/drawing/2014/main" id="{89B17C4B-7E74-0E50-EAA2-96DE8B8008CE}"/>
              </a:ext>
            </a:extLst>
          </p:cNvPr>
          <p:cNvSpPr txBox="1"/>
          <p:nvPr/>
        </p:nvSpPr>
        <p:spPr>
          <a:xfrm>
            <a:off x="430375" y="2088083"/>
            <a:ext cx="3712468" cy="369332"/>
          </a:xfrm>
          <a:prstGeom prst="rect">
            <a:avLst/>
          </a:prstGeom>
          <a:noFill/>
        </p:spPr>
        <p:txBody>
          <a:bodyPr wrap="square">
            <a:spAutoFit/>
          </a:bodyPr>
          <a:lstStyle/>
          <a:p>
            <a:r>
              <a:rPr lang="fr-FR" b="1" dirty="0" err="1">
                <a:solidFill>
                  <a:srgbClr val="0D0D0D"/>
                </a:solidFill>
                <a:highlight>
                  <a:srgbClr val="FFFFFF"/>
                </a:highlight>
                <a:cs typeface="Calibri" panose="020F0502020204030204" pitchFamily="34" charset="0"/>
              </a:rPr>
              <a:t>T</a:t>
            </a:r>
            <a:r>
              <a:rPr lang="fr-FR" b="1" i="0" dirty="0" err="1">
                <a:solidFill>
                  <a:srgbClr val="0D0D0D"/>
                </a:solidFill>
                <a:effectLst/>
                <a:highlight>
                  <a:srgbClr val="FFFFFF"/>
                </a:highlight>
                <a:cs typeface="Calibri" panose="020F0502020204030204" pitchFamily="34" charset="0"/>
              </a:rPr>
              <a:t>raditional</a:t>
            </a:r>
            <a:r>
              <a:rPr lang="fr-FR" b="1" i="0" dirty="0">
                <a:solidFill>
                  <a:srgbClr val="0D0D0D"/>
                </a:solidFill>
                <a:effectLst/>
                <a:highlight>
                  <a:srgbClr val="FFFFFF"/>
                </a:highlight>
                <a:cs typeface="Calibri" panose="020F0502020204030204" pitchFamily="34" charset="0"/>
              </a:rPr>
              <a:t> </a:t>
            </a:r>
            <a:r>
              <a:rPr lang="fr-FR" b="1" i="0" dirty="0" err="1">
                <a:solidFill>
                  <a:srgbClr val="0D0D0D"/>
                </a:solidFill>
                <a:effectLst/>
                <a:highlight>
                  <a:srgbClr val="FFFFFF"/>
                </a:highlight>
                <a:cs typeface="Calibri" panose="020F0502020204030204" pitchFamily="34" charset="0"/>
              </a:rPr>
              <a:t>regression</a:t>
            </a:r>
            <a:r>
              <a:rPr lang="fr-FR" b="1" i="0" dirty="0">
                <a:solidFill>
                  <a:srgbClr val="0D0D0D"/>
                </a:solidFill>
                <a:effectLst/>
                <a:highlight>
                  <a:srgbClr val="FFFFFF"/>
                </a:highlight>
                <a:cs typeface="Calibri" panose="020F0502020204030204" pitchFamily="34" charset="0"/>
              </a:rPr>
              <a:t> </a:t>
            </a:r>
            <a:r>
              <a:rPr lang="fr-FR" b="1" i="0" dirty="0" err="1">
                <a:solidFill>
                  <a:srgbClr val="0D0D0D"/>
                </a:solidFill>
                <a:effectLst/>
                <a:highlight>
                  <a:srgbClr val="FFFFFF"/>
                </a:highlight>
                <a:cs typeface="Calibri" panose="020F0502020204030204" pitchFamily="34" charset="0"/>
              </a:rPr>
              <a:t>algorithms</a:t>
            </a:r>
            <a:endParaRPr lang="fr-FR" b="1" dirty="0">
              <a:cs typeface="Calibri" panose="020F0502020204030204" pitchFamily="34" charset="0"/>
            </a:endParaRPr>
          </a:p>
        </p:txBody>
      </p:sp>
      <p:sp>
        <p:nvSpPr>
          <p:cNvPr id="27" name="TextBox 26">
            <a:extLst>
              <a:ext uri="{FF2B5EF4-FFF2-40B4-BE49-F238E27FC236}">
                <a16:creationId xmlns:a16="http://schemas.microsoft.com/office/drawing/2014/main" id="{6F599A6E-E299-FBAD-15ED-E375734B4023}"/>
              </a:ext>
            </a:extLst>
          </p:cNvPr>
          <p:cNvSpPr txBox="1"/>
          <p:nvPr/>
        </p:nvSpPr>
        <p:spPr>
          <a:xfrm>
            <a:off x="2683412" y="4130117"/>
            <a:ext cx="6147352" cy="369332"/>
          </a:xfrm>
          <a:prstGeom prst="rect">
            <a:avLst/>
          </a:prstGeom>
          <a:noFill/>
        </p:spPr>
        <p:txBody>
          <a:bodyPr wrap="square">
            <a:spAutoFit/>
          </a:bodyPr>
          <a:lstStyle/>
          <a:p>
            <a:pPr marL="2114550" lvl="4" indent="-285750">
              <a:buFont typeface="Arial" panose="020B0604020202020204" pitchFamily="34" charset="0"/>
              <a:buChar char="•"/>
            </a:pPr>
            <a:r>
              <a:rPr lang="fr-FR" b="1" dirty="0" err="1">
                <a:cs typeface="Calibri" panose="020F0502020204030204" pitchFamily="34" charset="0"/>
              </a:rPr>
              <a:t>Generalized</a:t>
            </a:r>
            <a:r>
              <a:rPr lang="fr-FR" b="1" dirty="0">
                <a:cs typeface="Calibri" panose="020F0502020204030204" pitchFamily="34" charset="0"/>
              </a:rPr>
              <a:t> Additive </a:t>
            </a:r>
            <a:r>
              <a:rPr lang="fr-FR" b="1" dirty="0" err="1">
                <a:cs typeface="Calibri" panose="020F0502020204030204" pitchFamily="34" charset="0"/>
              </a:rPr>
              <a:t>Models</a:t>
            </a:r>
            <a:r>
              <a:rPr lang="fr-FR" b="1" dirty="0">
                <a:cs typeface="Calibri" panose="020F0502020204030204" pitchFamily="34" charset="0"/>
              </a:rPr>
              <a:t> (GAM)</a:t>
            </a:r>
          </a:p>
        </p:txBody>
      </p:sp>
      <p:sp>
        <p:nvSpPr>
          <p:cNvPr id="2" name="ZoneTexte 24">
            <a:extLst>
              <a:ext uri="{FF2B5EF4-FFF2-40B4-BE49-F238E27FC236}">
                <a16:creationId xmlns:a16="http://schemas.microsoft.com/office/drawing/2014/main" id="{3E6EEFE8-CB0E-2B4D-1B79-9801E5B20DBA}"/>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6.	Model </a:t>
            </a:r>
            <a:r>
              <a:rPr lang="fr-FR" sz="2000" b="1" dirty="0" err="1">
                <a:solidFill>
                  <a:srgbClr val="7030A0"/>
                </a:solidFill>
              </a:rPr>
              <a:t>fitting</a:t>
            </a:r>
            <a:r>
              <a:rPr lang="fr-FR" sz="2000" b="1" dirty="0">
                <a:solidFill>
                  <a:srgbClr val="7030A0"/>
                </a:solidFill>
              </a:rPr>
              <a:t> and calibration </a:t>
            </a:r>
          </a:p>
        </p:txBody>
      </p:sp>
    </p:spTree>
    <p:extLst>
      <p:ext uri="{BB962C8B-B14F-4D97-AF65-F5344CB8AC3E}">
        <p14:creationId xmlns:p14="http://schemas.microsoft.com/office/powerpoint/2010/main" val="2155286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19</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mc:AlternateContent xmlns:mc="http://schemas.openxmlformats.org/markup-compatibility/2006" xmlns:a14="http://schemas.microsoft.com/office/drawing/2010/main">
        <mc:Choice Requires="a14">
          <p:sp>
            <p:nvSpPr>
              <p:cNvPr id="43" name="ZoneTexte 42">
                <a:extLst>
                  <a:ext uri="{FF2B5EF4-FFF2-40B4-BE49-F238E27FC236}">
                    <a16:creationId xmlns:a16="http://schemas.microsoft.com/office/drawing/2014/main" id="{6B3A4E4D-5CB6-D967-0110-8CD0D7D39D22}"/>
                  </a:ext>
                </a:extLst>
              </p:cNvPr>
              <p:cNvSpPr txBox="1"/>
              <p:nvPr/>
            </p:nvSpPr>
            <p:spPr>
              <a:xfrm>
                <a:off x="4608195" y="1975596"/>
                <a:ext cx="6912864" cy="830997"/>
              </a:xfrm>
              <a:prstGeom prst="rect">
                <a:avLst/>
              </a:prstGeom>
              <a:noFill/>
            </p:spPr>
            <p:txBody>
              <a:bodyPr wrap="square">
                <a:spAutoFit/>
              </a:bodyPr>
              <a:lstStyle/>
              <a:p>
                <a:pPr algn="ctr">
                  <a:lnSpc>
                    <a:spcPct val="150000"/>
                  </a:lnSpc>
                </a:pPr>
                <a14:m>
                  <m:oMathPara xmlns:m="http://schemas.openxmlformats.org/officeDocument/2006/math">
                    <m:oMathParaPr>
                      <m:jc m:val="center"/>
                    </m:oMathParaPr>
                    <m:oMath xmlns:m="http://schemas.openxmlformats.org/officeDocument/2006/math">
                      <m:r>
                        <a:rPr lang="fr-FR" sz="1600" i="1" smtClean="0">
                          <a:latin typeface="Cambria Math" panose="02040503050406030204" pitchFamily="18" charset="0"/>
                        </a:rPr>
                        <m:t>𝑌</m:t>
                      </m:r>
                      <m:r>
                        <a:rPr lang="en-US" sz="1600" b="0" i="1" smtClean="0">
                          <a:latin typeface="Cambria Math" panose="02040503050406030204" pitchFamily="18" charset="0"/>
                        </a:rPr>
                        <m:t>3</m:t>
                      </m:r>
                      <m:r>
                        <a:rPr lang="fr-FR" sz="1600" i="1" smtClean="0">
                          <a:latin typeface="Cambria Math" panose="02040503050406030204" pitchFamily="18" charset="0"/>
                        </a:rPr>
                        <m:t> = </m:t>
                      </m:r>
                      <m:r>
                        <a:rPr lang="fr-FR" sz="1600" i="1" smtClean="0">
                          <a:latin typeface="Cambria Math" panose="02040503050406030204" pitchFamily="18" charset="0"/>
                        </a:rPr>
                        <m:t>𝑟𝑎𝑛𝑑𝑜𝑚𝐹𝑜𝑟𝑒𝑠𝑡</m:t>
                      </m:r>
                      <m:r>
                        <a:rPr lang="fr-FR" sz="1600" i="1" smtClean="0">
                          <a:latin typeface="Cambria Math" panose="02040503050406030204" pitchFamily="18" charset="0"/>
                        </a:rPr>
                        <m:t> (</m:t>
                      </m:r>
                      <m:r>
                        <a:rPr lang="fr-FR" sz="1600" i="1" smtClean="0">
                          <a:latin typeface="Cambria Math" panose="02040503050406030204" pitchFamily="18" charset="0"/>
                        </a:rPr>
                        <m:t>𝑑𝑎𝑡𝑎</m:t>
                      </m:r>
                      <m:r>
                        <a:rPr lang="fr-FR" sz="1600" i="1" smtClean="0">
                          <a:latin typeface="Cambria Math" panose="02040503050406030204" pitchFamily="18" charset="0"/>
                        </a:rPr>
                        <m:t>[−</m:t>
                      </m:r>
                      <m:r>
                        <a:rPr lang="fr-FR" sz="1600" i="1" smtClean="0">
                          <a:latin typeface="Cambria Math" panose="02040503050406030204" pitchFamily="18" charset="0"/>
                        </a:rPr>
                        <m:t>𝑟𝑒𝑝</m:t>
                      </m:r>
                      <m:r>
                        <a:rPr lang="en-US" sz="1600" b="0" i="1" smtClean="0">
                          <a:latin typeface="Cambria Math" panose="02040503050406030204" pitchFamily="18" charset="0"/>
                        </a:rPr>
                        <m:t>.</m:t>
                      </m:r>
                      <m:r>
                        <a:rPr lang="en-US" sz="1600" b="0" i="1" smtClean="0">
                          <a:latin typeface="Cambria Math" panose="02040503050406030204" pitchFamily="18" charset="0"/>
                        </a:rPr>
                        <m:t>𝑣𝑎𝑟</m:t>
                      </m:r>
                      <m:r>
                        <a:rPr lang="fr-FR" sz="1600" i="1">
                          <a:latin typeface="Cambria Math" panose="02040503050406030204" pitchFamily="18" charset="0"/>
                        </a:rPr>
                        <m:t>],</m:t>
                      </m:r>
                      <m:r>
                        <a:rPr lang="fr-FR" sz="1600" i="1">
                          <a:latin typeface="Cambria Math" panose="02040503050406030204" pitchFamily="18" charset="0"/>
                        </a:rPr>
                        <m:t>𝑑𝑎𝑡𝑎</m:t>
                      </m:r>
                      <m:r>
                        <a:rPr lang="fr-FR" sz="1600" i="1">
                          <a:latin typeface="Cambria Math" panose="02040503050406030204" pitchFamily="18" charset="0"/>
                        </a:rPr>
                        <m:t>[[</m:t>
                      </m:r>
                      <m:r>
                        <a:rPr lang="fr-FR" sz="1600" i="1">
                          <a:latin typeface="Cambria Math" panose="02040503050406030204" pitchFamily="18" charset="0"/>
                        </a:rPr>
                        <m:t>𝑟𝑒𝑝</m:t>
                      </m:r>
                      <m:r>
                        <a:rPr lang="en-US" sz="1600" b="0" i="1" smtClean="0">
                          <a:latin typeface="Cambria Math" panose="02040503050406030204" pitchFamily="18" charset="0"/>
                        </a:rPr>
                        <m:t>.</m:t>
                      </m:r>
                      <m:r>
                        <a:rPr lang="en-US" sz="1600" b="0" i="1" smtClean="0">
                          <a:latin typeface="Cambria Math" panose="02040503050406030204" pitchFamily="18" charset="0"/>
                        </a:rPr>
                        <m:t>𝑣𝑎𝑟</m:t>
                      </m:r>
                      <m:r>
                        <a:rPr lang="fr-FR" sz="1600" i="1">
                          <a:latin typeface="Cambria Math" panose="02040503050406030204" pitchFamily="18" charset="0"/>
                        </a:rPr>
                        <m:t>]],</m:t>
                      </m:r>
                    </m:oMath>
                  </m:oMathPara>
                </a14:m>
                <a:endParaRPr lang="en-US" sz="1600" i="1" dirty="0">
                  <a:latin typeface="Cambria Math" panose="02040503050406030204" pitchFamily="18" charset="0"/>
                </a:endParaRPr>
              </a:p>
              <a:p>
                <a:pPr algn="ctr">
                  <a:lnSpc>
                    <a:spcPct val="150000"/>
                  </a:lnSpc>
                </a:pPr>
                <a14:m>
                  <m:oMathPara xmlns:m="http://schemas.openxmlformats.org/officeDocument/2006/math">
                    <m:oMathParaPr>
                      <m:jc m:val="center"/>
                    </m:oMathParaPr>
                    <m:oMath xmlns:m="http://schemas.openxmlformats.org/officeDocument/2006/math">
                      <m:r>
                        <a:rPr lang="fr-FR" sz="1600" i="1">
                          <a:latin typeface="Cambria Math" panose="02040503050406030204" pitchFamily="18" charset="0"/>
                        </a:rPr>
                        <m:t>𝑖𝑚𝑝𝑜𝑟𝑡𝑎𝑛𝑐𝑒</m:t>
                      </m:r>
                      <m:r>
                        <a:rPr lang="fr-FR" sz="1600" i="1">
                          <a:latin typeface="Cambria Math" panose="02040503050406030204" pitchFamily="18" charset="0"/>
                        </a:rPr>
                        <m:t>=</m:t>
                      </m:r>
                      <m:r>
                        <a:rPr lang="fr-FR" sz="1600" i="1">
                          <a:latin typeface="Cambria Math" panose="02040503050406030204" pitchFamily="18" charset="0"/>
                        </a:rPr>
                        <m:t>𝑇𝑅𝑈𝐸</m:t>
                      </m:r>
                      <m:r>
                        <a:rPr lang="fr-FR" sz="1600" i="1">
                          <a:latin typeface="Cambria Math" panose="02040503050406030204" pitchFamily="18" charset="0"/>
                        </a:rPr>
                        <m:t>)</m:t>
                      </m:r>
                    </m:oMath>
                  </m:oMathPara>
                </a14:m>
                <a:endParaRPr sz="1600" dirty="0">
                  <a:cs typeface="Calibri" panose="020F0502020204030204" pitchFamily="34" charset="0"/>
                </a:endParaRPr>
              </a:p>
            </p:txBody>
          </p:sp>
        </mc:Choice>
        <mc:Fallback xmlns="">
          <p:sp>
            <p:nvSpPr>
              <p:cNvPr id="43" name="ZoneTexte 42">
                <a:extLst>
                  <a:ext uri="{FF2B5EF4-FFF2-40B4-BE49-F238E27FC236}">
                    <a16:creationId xmlns:a16="http://schemas.microsoft.com/office/drawing/2014/main" id="{6B3A4E4D-5CB6-D967-0110-8CD0D7D39D22}"/>
                  </a:ext>
                </a:extLst>
              </p:cNvPr>
              <p:cNvSpPr txBox="1">
                <a:spLocks noRot="1" noChangeAspect="1" noMove="1" noResize="1" noEditPoints="1" noAdjustHandles="1" noChangeArrowheads="1" noChangeShapeType="1" noTextEdit="1"/>
              </p:cNvSpPr>
              <p:nvPr/>
            </p:nvSpPr>
            <p:spPr>
              <a:xfrm>
                <a:off x="4608195" y="1975596"/>
                <a:ext cx="6912864" cy="830997"/>
              </a:xfrm>
              <a:prstGeom prst="rect">
                <a:avLst/>
              </a:prstGeom>
              <a:blipFill>
                <a:blip r:embed="rId3"/>
                <a:stretch>
                  <a:fillRect/>
                </a:stretch>
              </a:blipFill>
            </p:spPr>
            <p:txBody>
              <a:bodyPr/>
              <a:lstStyle/>
              <a:p>
                <a:r>
                  <a:rPr lang="en-US">
                    <a:noFill/>
                  </a:rPr>
                  <a:t> </a:t>
                </a:r>
              </a:p>
            </p:txBody>
          </p:sp>
        </mc:Fallback>
      </mc:AlternateContent>
      <p:sp>
        <p:nvSpPr>
          <p:cNvPr id="25" name="ZoneTexte 24">
            <a:extLst>
              <a:ext uri="{FF2B5EF4-FFF2-40B4-BE49-F238E27FC236}">
                <a16:creationId xmlns:a16="http://schemas.microsoft.com/office/drawing/2014/main" id="{1016BA2A-A961-75FC-6DF4-8A653C1F3266}"/>
              </a:ext>
            </a:extLst>
          </p:cNvPr>
          <p:cNvSpPr txBox="1"/>
          <p:nvPr/>
        </p:nvSpPr>
        <p:spPr>
          <a:xfrm>
            <a:off x="4482134" y="3821234"/>
            <a:ext cx="4285946" cy="369332"/>
          </a:xfrm>
          <a:prstGeom prst="rect">
            <a:avLst/>
          </a:prstGeom>
          <a:noFill/>
        </p:spPr>
        <p:txBody>
          <a:bodyPr wrap="square">
            <a:spAutoFit/>
          </a:bodyPr>
          <a:lstStyle/>
          <a:p>
            <a:pPr marL="285750" indent="-285750">
              <a:buFont typeface="Arial" panose="020B0604020202020204" pitchFamily="34" charset="0"/>
              <a:buChar char="•"/>
            </a:pPr>
            <a:r>
              <a:rPr lang="fr-FR" b="1" dirty="0">
                <a:cs typeface="Calibri" panose="020F0502020204030204" pitchFamily="34" charset="0"/>
              </a:rPr>
              <a:t>RF final model: tuning by </a:t>
            </a:r>
            <a:r>
              <a:rPr lang="fr-FR" b="1" dirty="0" err="1">
                <a:cs typeface="Calibri" panose="020F0502020204030204" pitchFamily="34" charset="0"/>
              </a:rPr>
              <a:t>grid</a:t>
            </a:r>
            <a:endParaRPr lang="fr-FR" b="1" dirty="0">
              <a:cs typeface="Calibri" panose="020F0502020204030204" pitchFamily="34" charset="0"/>
            </a:endParaRPr>
          </a:p>
        </p:txBody>
      </p:sp>
      <p:sp>
        <p:nvSpPr>
          <p:cNvPr id="28" name="ZoneTexte 27">
            <a:extLst>
              <a:ext uri="{FF2B5EF4-FFF2-40B4-BE49-F238E27FC236}">
                <a16:creationId xmlns:a16="http://schemas.microsoft.com/office/drawing/2014/main" id="{7AD3604C-29AC-F23B-E69E-5B7913152BDF}"/>
              </a:ext>
            </a:extLst>
          </p:cNvPr>
          <p:cNvSpPr txBox="1"/>
          <p:nvPr/>
        </p:nvSpPr>
        <p:spPr>
          <a:xfrm>
            <a:off x="4482134" y="1543615"/>
            <a:ext cx="2743200" cy="365760"/>
          </a:xfrm>
          <a:prstGeom prst="rect">
            <a:avLst/>
          </a:prstGeom>
          <a:noFill/>
        </p:spPr>
        <p:txBody>
          <a:bodyPr wrap="square">
            <a:spAutoFit/>
          </a:bodyPr>
          <a:lstStyle/>
          <a:p>
            <a:pPr marL="285750" indent="-285750">
              <a:buFont typeface="Arial" panose="020B0604020202020204" pitchFamily="34" charset="0"/>
              <a:buChar char="•"/>
            </a:pPr>
            <a:r>
              <a:rPr lang="fr-FR" b="1" dirty="0">
                <a:cs typeface="Calibri" panose="020F0502020204030204" pitchFamily="34" charset="0"/>
              </a:rPr>
              <a:t>RF default model</a:t>
            </a:r>
          </a:p>
        </p:txBody>
      </p:sp>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53FBBFC3-895A-1B7B-9B75-F72AA09287E9}"/>
                  </a:ext>
                </a:extLst>
              </p:cNvPr>
              <p:cNvSpPr txBox="1"/>
              <p:nvPr/>
            </p:nvSpPr>
            <p:spPr>
              <a:xfrm>
                <a:off x="4482134" y="4503609"/>
                <a:ext cx="6912864" cy="830997"/>
              </a:xfrm>
              <a:prstGeom prst="rect">
                <a:avLst/>
              </a:prstGeom>
              <a:noFill/>
            </p:spPr>
            <p:txBody>
              <a:bodyPr wrap="square">
                <a:spAutoFit/>
              </a:bodyPr>
              <a:lstStyle/>
              <a:p>
                <a:pPr algn="ctr">
                  <a:lnSpc>
                    <a:spcPct val="150000"/>
                  </a:lnSpc>
                </a:pPr>
                <a14:m>
                  <m:oMathPara xmlns:m="http://schemas.openxmlformats.org/officeDocument/2006/math">
                    <m:oMathParaPr>
                      <m:jc m:val="center"/>
                    </m:oMathParaPr>
                    <m:oMath xmlns:m="http://schemas.openxmlformats.org/officeDocument/2006/math">
                      <m:r>
                        <a:rPr lang="fr-FR" sz="1600" i="1" smtClean="0">
                          <a:latin typeface="Cambria Math" panose="02040503050406030204" pitchFamily="18" charset="0"/>
                          <a:ea typeface="Cambria Math" panose="02040503050406030204" pitchFamily="18" charset="0"/>
                        </a:rPr>
                        <m:t>𝑌</m:t>
                      </m:r>
                      <m:r>
                        <a:rPr lang="en-US" sz="1600" b="0" i="1" smtClean="0">
                          <a:latin typeface="Cambria Math" panose="02040503050406030204" pitchFamily="18" charset="0"/>
                          <a:ea typeface="Cambria Math" panose="02040503050406030204" pitchFamily="18" charset="0"/>
                        </a:rPr>
                        <m:t>3</m:t>
                      </m:r>
                      <m:r>
                        <a:rPr lang="fr-FR" sz="1600" i="1" smtClean="0">
                          <a:latin typeface="Cambria Math" panose="02040503050406030204" pitchFamily="18" charset="0"/>
                          <a:ea typeface="Cambria Math" panose="02040503050406030204" pitchFamily="18" charset="0"/>
                        </a:rPr>
                        <m:t> = </m:t>
                      </m:r>
                      <m:r>
                        <a:rPr lang="fr-FR" sz="1600" i="1" smtClean="0">
                          <a:latin typeface="Cambria Math" panose="02040503050406030204" pitchFamily="18" charset="0"/>
                          <a:ea typeface="Cambria Math" panose="02040503050406030204" pitchFamily="18" charset="0"/>
                        </a:rPr>
                        <m:t>𝑟𝑎𝑛𝑑𝑜𝑚𝐹𝑜𝑟𝑒𝑠𝑡</m:t>
                      </m:r>
                      <m:r>
                        <a:rPr lang="fr-FR" sz="1600" i="1" smtClean="0">
                          <a:latin typeface="Cambria Math" panose="02040503050406030204" pitchFamily="18" charset="0"/>
                          <a:ea typeface="Cambria Math" panose="02040503050406030204" pitchFamily="18" charset="0"/>
                        </a:rPr>
                        <m:t> (</m:t>
                      </m:r>
                      <m:r>
                        <a:rPr lang="fr-FR" sz="1600" i="1" smtClean="0">
                          <a:latin typeface="Cambria Math" panose="02040503050406030204" pitchFamily="18" charset="0"/>
                          <a:ea typeface="Cambria Math" panose="02040503050406030204" pitchFamily="18" charset="0"/>
                        </a:rPr>
                        <m:t>𝑑𝑎𝑡𝑎</m:t>
                      </m:r>
                      <m:r>
                        <a:rPr lang="fr-FR" sz="1600" i="1" smtClean="0">
                          <a:latin typeface="Cambria Math" panose="02040503050406030204" pitchFamily="18" charset="0"/>
                          <a:ea typeface="Cambria Math" panose="02040503050406030204" pitchFamily="18" charset="0"/>
                        </a:rPr>
                        <m:t>[−</m:t>
                      </m:r>
                      <m:r>
                        <a:rPr lang="fr-FR" sz="1600" i="1" smtClean="0">
                          <a:latin typeface="Cambria Math" panose="02040503050406030204" pitchFamily="18" charset="0"/>
                          <a:ea typeface="Cambria Math" panose="02040503050406030204" pitchFamily="18" charset="0"/>
                        </a:rPr>
                        <m:t>𝑟𝑒𝑝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𝑣𝑎𝑟</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𝑑𝑎𝑡𝑎</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𝑟𝑒𝑝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𝑣𝑎𝑟</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𝑚𝑡𝑟𝑦</m:t>
                      </m:r>
                      <m:r>
                        <a:rPr lang="fr-FR" sz="1600" i="1">
                          <a:latin typeface="Cambria Math" panose="02040503050406030204" pitchFamily="18" charset="0"/>
                          <a:ea typeface="Cambria Math" panose="02040503050406030204" pitchFamily="18" charset="0"/>
                        </a:rPr>
                        <m:t> = 3,</m:t>
                      </m:r>
                    </m:oMath>
                  </m:oMathPara>
                </a14:m>
                <a:endParaRPr lang="en-US" sz="1600" i="1" dirty="0">
                  <a:latin typeface="Cambria Math" panose="02040503050406030204" pitchFamily="18" charset="0"/>
                  <a:ea typeface="Cambria Math" panose="02040503050406030204" pitchFamily="18" charset="0"/>
                </a:endParaRPr>
              </a:p>
              <a:p>
                <a:pPr algn="ctr">
                  <a:lnSpc>
                    <a:spcPct val="150000"/>
                  </a:lnSpc>
                </a:pPr>
                <a14:m>
                  <m:oMathPara xmlns:m="http://schemas.openxmlformats.org/officeDocument/2006/math">
                    <m:oMathParaPr>
                      <m:jc m:val="center"/>
                    </m:oMathParaPr>
                    <m:oMath xmlns:m="http://schemas.openxmlformats.org/officeDocument/2006/math">
                      <m:r>
                        <a:rPr lang="fr-FR" sz="1600" i="1">
                          <a:latin typeface="Cambria Math" panose="02040503050406030204" pitchFamily="18" charset="0"/>
                          <a:ea typeface="Cambria Math" panose="02040503050406030204" pitchFamily="18" charset="0"/>
                        </a:rPr>
                        <m:t>𝑛𝑡𝑟𝑒𝑒</m:t>
                      </m:r>
                      <m:r>
                        <a:rPr lang="fr-FR" sz="1600" i="1">
                          <a:latin typeface="Cambria Math" panose="02040503050406030204" pitchFamily="18" charset="0"/>
                          <a:ea typeface="Cambria Math" panose="02040503050406030204" pitchFamily="18" charset="0"/>
                        </a:rPr>
                        <m:t> = 500,</m:t>
                      </m:r>
                      <m:r>
                        <a:rPr lang="fr-FR" sz="1600" i="1">
                          <a:latin typeface="Cambria Math" panose="02040503050406030204" pitchFamily="18" charset="0"/>
                          <a:ea typeface="Cambria Math" panose="02040503050406030204" pitchFamily="18" charset="0"/>
                        </a:rPr>
                        <m:t>𝑚𝑎𝑥𝑛𝑜𝑑𝑒𝑠</m:t>
                      </m:r>
                      <m:r>
                        <a:rPr lang="fr-FR" sz="1600" i="1">
                          <a:latin typeface="Cambria Math" panose="02040503050406030204" pitchFamily="18" charset="0"/>
                          <a:ea typeface="Cambria Math" panose="02040503050406030204" pitchFamily="18" charset="0"/>
                        </a:rPr>
                        <m:t> = </m:t>
                      </m:r>
                      <m:r>
                        <a:rPr lang="fr-FR" sz="1600" i="1">
                          <a:latin typeface="Cambria Math" panose="02040503050406030204" pitchFamily="18" charset="0"/>
                          <a:ea typeface="Cambria Math" panose="02040503050406030204" pitchFamily="18" charset="0"/>
                        </a:rPr>
                        <m:t>𝑁𝑈𝐿𝐿</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𝑖𝑚𝑝𝑜𝑟𝑡𝑎𝑛𝑐𝑒</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𝑇𝑅𝑈𝐸</m:t>
                      </m:r>
                      <m:r>
                        <a:rPr lang="fr-FR" sz="1600" i="1">
                          <a:latin typeface="Cambria Math" panose="02040503050406030204" pitchFamily="18" charset="0"/>
                          <a:ea typeface="Cambria Math" panose="02040503050406030204" pitchFamily="18" charset="0"/>
                        </a:rPr>
                        <m:t>)</m:t>
                      </m:r>
                    </m:oMath>
                  </m:oMathPara>
                </a14:m>
                <a:endParaRPr dirty="0">
                  <a:latin typeface="Cambria Math" panose="02040503050406030204" pitchFamily="18" charset="0"/>
                  <a:ea typeface="Cambria Math" panose="02040503050406030204" pitchFamily="18" charset="0"/>
                  <a:cs typeface="Calibri" panose="020F0502020204030204" pitchFamily="34" charset="0"/>
                </a:endParaRPr>
              </a:p>
            </p:txBody>
          </p:sp>
        </mc:Choice>
        <mc:Fallback xmlns="">
          <p:sp>
            <p:nvSpPr>
              <p:cNvPr id="29" name="ZoneTexte 28">
                <a:extLst>
                  <a:ext uri="{FF2B5EF4-FFF2-40B4-BE49-F238E27FC236}">
                    <a16:creationId xmlns:a16="http://schemas.microsoft.com/office/drawing/2014/main" id="{53FBBFC3-895A-1B7B-9B75-F72AA09287E9}"/>
                  </a:ext>
                </a:extLst>
              </p:cNvPr>
              <p:cNvSpPr txBox="1">
                <a:spLocks noRot="1" noChangeAspect="1" noMove="1" noResize="1" noEditPoints="1" noAdjustHandles="1" noChangeArrowheads="1" noChangeShapeType="1" noTextEdit="1"/>
              </p:cNvSpPr>
              <p:nvPr/>
            </p:nvSpPr>
            <p:spPr>
              <a:xfrm>
                <a:off x="4482134" y="4503609"/>
                <a:ext cx="6912864" cy="830997"/>
              </a:xfrm>
              <a:prstGeom prst="rect">
                <a:avLst/>
              </a:prstGeom>
              <a:blipFill>
                <a:blip r:embed="rId4"/>
                <a:stretch>
                  <a:fillRect/>
                </a:stretch>
              </a:blipFill>
            </p:spPr>
            <p:txBody>
              <a:bodyPr/>
              <a:lstStyle/>
              <a:p>
                <a:r>
                  <a:rPr lang="en-US">
                    <a:noFill/>
                  </a:rPr>
                  <a:t> </a:t>
                </a:r>
              </a:p>
            </p:txBody>
          </p:sp>
        </mc:Fallback>
      </mc:AlternateContent>
      <p:grpSp>
        <p:nvGrpSpPr>
          <p:cNvPr id="18" name="Groupe 9">
            <a:extLst>
              <a:ext uri="{FF2B5EF4-FFF2-40B4-BE49-F238E27FC236}">
                <a16:creationId xmlns:a16="http://schemas.microsoft.com/office/drawing/2014/main" id="{68869F77-E610-3F5C-2F3D-7A23A906A2D2}"/>
              </a:ext>
            </a:extLst>
          </p:cNvPr>
          <p:cNvGrpSpPr/>
          <p:nvPr/>
        </p:nvGrpSpPr>
        <p:grpSpPr>
          <a:xfrm>
            <a:off x="677662" y="2693329"/>
            <a:ext cx="2216521" cy="2399560"/>
            <a:chOff x="4765256" y="3784821"/>
            <a:chExt cx="1590624" cy="1797809"/>
          </a:xfrm>
        </p:grpSpPr>
        <p:pic>
          <p:nvPicPr>
            <p:cNvPr id="19" name="Image 11">
              <a:extLst>
                <a:ext uri="{FF2B5EF4-FFF2-40B4-BE49-F238E27FC236}">
                  <a16:creationId xmlns:a16="http://schemas.microsoft.com/office/drawing/2014/main" id="{2C3B9B7E-DC2D-C5A2-C85C-CD7858372E99}"/>
                </a:ext>
              </a:extLst>
            </p:cNvPr>
            <p:cNvPicPr>
              <a:picLocks noChangeAspect="1"/>
            </p:cNvPicPr>
            <p:nvPr/>
          </p:nvPicPr>
          <p:blipFill>
            <a:blip r:embed="rId5">
              <a:duotone>
                <a:schemeClr val="bg2">
                  <a:shade val="45000"/>
                  <a:satMod val="135000"/>
                </a:schemeClr>
                <a:prstClr val="white"/>
              </a:duotone>
            </a:blip>
            <a:stretch>
              <a:fillRect/>
            </a:stretch>
          </p:blipFill>
          <p:spPr>
            <a:xfrm>
              <a:off x="5652635" y="3794760"/>
              <a:ext cx="703245" cy="640080"/>
            </a:xfrm>
            <a:prstGeom prst="rect">
              <a:avLst/>
            </a:prstGeom>
          </p:spPr>
        </p:pic>
        <p:pic>
          <p:nvPicPr>
            <p:cNvPr id="20" name="Image 12">
              <a:extLst>
                <a:ext uri="{FF2B5EF4-FFF2-40B4-BE49-F238E27FC236}">
                  <a16:creationId xmlns:a16="http://schemas.microsoft.com/office/drawing/2014/main" id="{C842C459-9DD8-2AF4-EEDB-B83ABDDA1B57}"/>
                </a:ext>
              </a:extLst>
            </p:cNvPr>
            <p:cNvPicPr>
              <a:picLocks noChangeAspect="1"/>
            </p:cNvPicPr>
            <p:nvPr/>
          </p:nvPicPr>
          <p:blipFill>
            <a:blip r:embed="rId6"/>
            <a:stretch>
              <a:fillRect/>
            </a:stretch>
          </p:blipFill>
          <p:spPr>
            <a:xfrm>
              <a:off x="5219864" y="4370128"/>
              <a:ext cx="700008" cy="637135"/>
            </a:xfrm>
            <a:prstGeom prst="rect">
              <a:avLst/>
            </a:prstGeom>
          </p:spPr>
        </p:pic>
        <p:pic>
          <p:nvPicPr>
            <p:cNvPr id="21" name="Image 13">
              <a:extLst>
                <a:ext uri="{FF2B5EF4-FFF2-40B4-BE49-F238E27FC236}">
                  <a16:creationId xmlns:a16="http://schemas.microsoft.com/office/drawing/2014/main" id="{579D0683-E72F-5159-18FA-965E5002D8A5}"/>
                </a:ext>
              </a:extLst>
            </p:cNvPr>
            <p:cNvPicPr>
              <a:picLocks noChangeAspect="1"/>
            </p:cNvPicPr>
            <p:nvPr/>
          </p:nvPicPr>
          <p:blipFill>
            <a:blip r:embed="rId7">
              <a:duotone>
                <a:schemeClr val="bg2">
                  <a:shade val="45000"/>
                  <a:satMod val="135000"/>
                </a:schemeClr>
                <a:prstClr val="white"/>
              </a:duotone>
            </a:blip>
            <a:stretch>
              <a:fillRect/>
            </a:stretch>
          </p:blipFill>
          <p:spPr>
            <a:xfrm>
              <a:off x="4765256" y="4906588"/>
              <a:ext cx="703245" cy="640080"/>
            </a:xfrm>
            <a:prstGeom prst="rect">
              <a:avLst/>
            </a:prstGeom>
          </p:spPr>
        </p:pic>
        <p:pic>
          <p:nvPicPr>
            <p:cNvPr id="22" name="Image 14">
              <a:extLst>
                <a:ext uri="{FF2B5EF4-FFF2-40B4-BE49-F238E27FC236}">
                  <a16:creationId xmlns:a16="http://schemas.microsoft.com/office/drawing/2014/main" id="{6BD589C5-04A4-8FB8-05B5-49E40668FCB8}"/>
                </a:ext>
              </a:extLst>
            </p:cNvPr>
            <p:cNvPicPr>
              <a:picLocks noChangeAspect="1"/>
            </p:cNvPicPr>
            <p:nvPr/>
          </p:nvPicPr>
          <p:blipFill>
            <a:blip r:embed="rId8">
              <a:duotone>
                <a:schemeClr val="bg2">
                  <a:shade val="45000"/>
                  <a:satMod val="135000"/>
                </a:schemeClr>
                <a:prstClr val="white"/>
              </a:duotone>
            </a:blip>
            <a:stretch>
              <a:fillRect/>
            </a:stretch>
          </p:blipFill>
          <p:spPr>
            <a:xfrm>
              <a:off x="5652635" y="4942550"/>
              <a:ext cx="703245" cy="640080"/>
            </a:xfrm>
            <a:prstGeom prst="rect">
              <a:avLst/>
            </a:prstGeom>
          </p:spPr>
        </p:pic>
        <p:pic>
          <p:nvPicPr>
            <p:cNvPr id="23" name="Image 15">
              <a:extLst>
                <a:ext uri="{FF2B5EF4-FFF2-40B4-BE49-F238E27FC236}">
                  <a16:creationId xmlns:a16="http://schemas.microsoft.com/office/drawing/2014/main" id="{62B24242-543D-690B-C746-58F429149BDF}"/>
                </a:ext>
              </a:extLst>
            </p:cNvPr>
            <p:cNvPicPr>
              <a:picLocks noChangeAspect="1"/>
            </p:cNvPicPr>
            <p:nvPr/>
          </p:nvPicPr>
          <p:blipFill>
            <a:blip r:embed="rId9">
              <a:duotone>
                <a:schemeClr val="bg2">
                  <a:shade val="45000"/>
                  <a:satMod val="135000"/>
                </a:schemeClr>
                <a:prstClr val="white"/>
              </a:duotone>
            </a:blip>
            <a:stretch>
              <a:fillRect/>
            </a:stretch>
          </p:blipFill>
          <p:spPr>
            <a:xfrm>
              <a:off x="4848022" y="3784821"/>
              <a:ext cx="703245" cy="640080"/>
            </a:xfrm>
            <a:prstGeom prst="rect">
              <a:avLst/>
            </a:prstGeom>
          </p:spPr>
        </p:pic>
      </p:grpSp>
      <p:sp>
        <p:nvSpPr>
          <p:cNvPr id="27" name="TextBox 26">
            <a:extLst>
              <a:ext uri="{FF2B5EF4-FFF2-40B4-BE49-F238E27FC236}">
                <a16:creationId xmlns:a16="http://schemas.microsoft.com/office/drawing/2014/main" id="{C3FE7C56-1FE6-47A5-F290-041F21C8B0D0}"/>
              </a:ext>
            </a:extLst>
          </p:cNvPr>
          <p:cNvSpPr txBox="1"/>
          <p:nvPr/>
        </p:nvSpPr>
        <p:spPr>
          <a:xfrm>
            <a:off x="430375" y="5280832"/>
            <a:ext cx="3030462" cy="369332"/>
          </a:xfrm>
          <a:prstGeom prst="rect">
            <a:avLst/>
          </a:prstGeom>
          <a:noFill/>
        </p:spPr>
        <p:txBody>
          <a:bodyPr wrap="square">
            <a:spAutoFit/>
          </a:bodyPr>
          <a:lstStyle/>
          <a:p>
            <a:r>
              <a:rPr lang="fr-FR" b="1" dirty="0" err="1">
                <a:cs typeface="Calibri" panose="020F0502020204030204" pitchFamily="34" charset="0"/>
              </a:rPr>
              <a:t>Random</a:t>
            </a:r>
            <a:r>
              <a:rPr lang="fr-FR" b="1" dirty="0">
                <a:cs typeface="Calibri" panose="020F0502020204030204" pitchFamily="34" charset="0"/>
              </a:rPr>
              <a:t> </a:t>
            </a:r>
            <a:r>
              <a:rPr lang="fr-FR" b="1" dirty="0" err="1">
                <a:cs typeface="Calibri" panose="020F0502020204030204" pitchFamily="34" charset="0"/>
              </a:rPr>
              <a:t>Forests</a:t>
            </a:r>
            <a:r>
              <a:rPr lang="fr-FR" b="1" dirty="0">
                <a:cs typeface="Calibri" panose="020F0502020204030204" pitchFamily="34" charset="0"/>
              </a:rPr>
              <a:t> (RF)</a:t>
            </a:r>
          </a:p>
        </p:txBody>
      </p:sp>
      <p:sp>
        <p:nvSpPr>
          <p:cNvPr id="2" name="TextBox 1">
            <a:extLst>
              <a:ext uri="{FF2B5EF4-FFF2-40B4-BE49-F238E27FC236}">
                <a16:creationId xmlns:a16="http://schemas.microsoft.com/office/drawing/2014/main" id="{89B9CB04-64A0-2356-F09B-121AF9D8C747}"/>
              </a:ext>
            </a:extLst>
          </p:cNvPr>
          <p:cNvSpPr txBox="1"/>
          <p:nvPr/>
        </p:nvSpPr>
        <p:spPr>
          <a:xfrm>
            <a:off x="430375" y="2088083"/>
            <a:ext cx="3712468" cy="369332"/>
          </a:xfrm>
          <a:prstGeom prst="rect">
            <a:avLst/>
          </a:prstGeom>
          <a:noFill/>
        </p:spPr>
        <p:txBody>
          <a:bodyPr wrap="square">
            <a:spAutoFit/>
          </a:bodyPr>
          <a:lstStyle/>
          <a:p>
            <a:r>
              <a:rPr lang="fr-FR" b="1" dirty="0">
                <a:solidFill>
                  <a:srgbClr val="0D0D0D"/>
                </a:solidFill>
                <a:highlight>
                  <a:srgbClr val="FFFFFF"/>
                </a:highlight>
                <a:cs typeface="Calibri" panose="020F0502020204030204" pitchFamily="34" charset="0"/>
              </a:rPr>
              <a:t>Machine </a:t>
            </a:r>
            <a:r>
              <a:rPr lang="fr-FR" b="1" dirty="0" err="1">
                <a:solidFill>
                  <a:srgbClr val="0D0D0D"/>
                </a:solidFill>
                <a:highlight>
                  <a:srgbClr val="FFFFFF"/>
                </a:highlight>
                <a:cs typeface="Calibri" panose="020F0502020204030204" pitchFamily="34" charset="0"/>
              </a:rPr>
              <a:t>learning</a:t>
            </a:r>
            <a:r>
              <a:rPr lang="fr-FR" b="1" dirty="0">
                <a:solidFill>
                  <a:srgbClr val="0D0D0D"/>
                </a:solidFill>
                <a:highlight>
                  <a:srgbClr val="FFFFFF"/>
                </a:highlight>
                <a:cs typeface="Calibri" panose="020F0502020204030204" pitchFamily="34" charset="0"/>
              </a:rPr>
              <a:t> </a:t>
            </a:r>
            <a:r>
              <a:rPr lang="fr-FR" b="1" dirty="0" err="1">
                <a:solidFill>
                  <a:srgbClr val="0D0D0D"/>
                </a:solidFill>
                <a:highlight>
                  <a:srgbClr val="FFFFFF"/>
                </a:highlight>
                <a:cs typeface="Calibri" panose="020F0502020204030204" pitchFamily="34" charset="0"/>
              </a:rPr>
              <a:t>algorithms</a:t>
            </a:r>
            <a:endParaRPr lang="fr-FR" b="1" dirty="0">
              <a:solidFill>
                <a:srgbClr val="0D0D0D"/>
              </a:solidFill>
              <a:highlight>
                <a:srgbClr val="FFFFFF"/>
              </a:highlight>
              <a:cs typeface="Calibri" panose="020F0502020204030204" pitchFamily="34" charset="0"/>
            </a:endParaRPr>
          </a:p>
        </p:txBody>
      </p:sp>
      <p:sp>
        <p:nvSpPr>
          <p:cNvPr id="4" name="ZoneTexte 24">
            <a:extLst>
              <a:ext uri="{FF2B5EF4-FFF2-40B4-BE49-F238E27FC236}">
                <a16:creationId xmlns:a16="http://schemas.microsoft.com/office/drawing/2014/main" id="{8A73EF3C-9D5E-68C7-757C-2C1E1B52EDEA}"/>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6.	Model </a:t>
            </a:r>
            <a:r>
              <a:rPr lang="fr-FR" sz="2000" b="1" dirty="0" err="1">
                <a:solidFill>
                  <a:srgbClr val="7030A0"/>
                </a:solidFill>
              </a:rPr>
              <a:t>fitting</a:t>
            </a:r>
            <a:r>
              <a:rPr lang="fr-FR" sz="2000" b="1" dirty="0">
                <a:solidFill>
                  <a:srgbClr val="7030A0"/>
                </a:solidFill>
              </a:rPr>
              <a:t> and calibration </a:t>
            </a:r>
          </a:p>
        </p:txBody>
      </p:sp>
    </p:spTree>
    <p:extLst>
      <p:ext uri="{BB962C8B-B14F-4D97-AF65-F5344CB8AC3E}">
        <p14:creationId xmlns:p14="http://schemas.microsoft.com/office/powerpoint/2010/main" val="1444416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Gardener's Introduction to Soil Biodiversity - Veggies Grow">
            <a:extLst>
              <a:ext uri="{FF2B5EF4-FFF2-40B4-BE49-F238E27FC236}">
                <a16:creationId xmlns:a16="http://schemas.microsoft.com/office/drawing/2014/main" id="{67728408-B0B6-DF82-7067-07D7DF922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737" y="1371679"/>
            <a:ext cx="2340262" cy="146142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2"/>
          </p:nvPr>
        </p:nvSpPr>
        <p:spPr>
          <a:xfrm>
            <a:off x="9277220" y="6356350"/>
            <a:ext cx="2076579" cy="365125"/>
          </a:xfrm>
        </p:spPr>
        <p:txBody>
          <a:bodyPr/>
          <a:lstStyle/>
          <a:p>
            <a:fld id="{E8E963B7-37A0-4AC9-95FB-AD85C5B13107}" type="slidenum">
              <a:rPr lang="fr-FR" smtClean="0">
                <a:latin typeface="Calibri" panose="020F0502020204030204" pitchFamily="34" charset="0"/>
                <a:cs typeface="Calibri" panose="020F0502020204030204" pitchFamily="34" charset="0"/>
              </a:rPr>
              <a:t>2</a:t>
            </a:fld>
            <a:endParaRPr lang="fr-FR" dirty="0">
              <a:latin typeface="Calibri" panose="020F0502020204030204" pitchFamily="34" charset="0"/>
              <a:cs typeface="Calibri" panose="020F0502020204030204" pitchFamily="34" charset="0"/>
            </a:endParaRPr>
          </a:p>
        </p:txBody>
      </p:sp>
      <p:sp>
        <p:nvSpPr>
          <p:cNvPr id="2" name="ZoneTexte 1">
            <a:extLst>
              <a:ext uri="{FF2B5EF4-FFF2-40B4-BE49-F238E27FC236}">
                <a16:creationId xmlns:a16="http://schemas.microsoft.com/office/drawing/2014/main" id="{B7318AA2-1643-888E-2235-599A99DE5E9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Introduction</a:t>
            </a:r>
          </a:p>
        </p:txBody>
      </p:sp>
      <p:pic>
        <p:nvPicPr>
          <p:cNvPr id="1026" name="Picture 2" descr="Ecosystem services as environmental regulation and supporting outline ...">
            <a:extLst>
              <a:ext uri="{FF2B5EF4-FFF2-40B4-BE49-F238E27FC236}">
                <a16:creationId xmlns:a16="http://schemas.microsoft.com/office/drawing/2014/main" id="{398C647C-EAFD-1F06-734D-060DF3B52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587" y="887502"/>
            <a:ext cx="2011680" cy="201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6CC9D-FB8F-7268-8C98-7206EDF34B73}"/>
              </a:ext>
            </a:extLst>
          </p:cNvPr>
          <p:cNvSpPr txBox="1"/>
          <p:nvPr/>
        </p:nvSpPr>
        <p:spPr>
          <a:xfrm>
            <a:off x="2165648" y="859265"/>
            <a:ext cx="1551972" cy="400110"/>
          </a:xfrm>
          <a:prstGeom prst="rect">
            <a:avLst/>
          </a:prstGeom>
          <a:noFill/>
        </p:spPr>
        <p:txBody>
          <a:bodyPr wrap="square">
            <a:spAutoFit/>
          </a:bodyPr>
          <a:lstStyle/>
          <a:p>
            <a:r>
              <a:rPr lang="en-US" sz="2000" b="1" dirty="0">
                <a:effectLst/>
                <a:latin typeface="Calibri" panose="020F0502020204030204" pitchFamily="34" charset="0"/>
                <a:ea typeface="Calibri" panose="020F0502020204030204" pitchFamily="34" charset="0"/>
                <a:cs typeface="Calibri" panose="020F0502020204030204" pitchFamily="34" charset="0"/>
              </a:rPr>
              <a:t>Soil fauna  </a:t>
            </a:r>
            <a:endParaRPr lang="en-US" sz="2000" b="1" dirty="0"/>
          </a:p>
        </p:txBody>
      </p:sp>
      <p:pic>
        <p:nvPicPr>
          <p:cNvPr id="14" name="Graphic 13" descr="Arrow Right with solid fill">
            <a:extLst>
              <a:ext uri="{FF2B5EF4-FFF2-40B4-BE49-F238E27FC236}">
                <a16:creationId xmlns:a16="http://schemas.microsoft.com/office/drawing/2014/main" id="{BC76C1D0-A155-79A7-219F-095485E42E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9875" y="1419056"/>
            <a:ext cx="914400" cy="914400"/>
          </a:xfrm>
          <a:prstGeom prst="rect">
            <a:avLst/>
          </a:prstGeom>
        </p:spPr>
      </p:pic>
    </p:spTree>
    <p:extLst>
      <p:ext uri="{BB962C8B-B14F-4D97-AF65-F5344CB8AC3E}">
        <p14:creationId xmlns:p14="http://schemas.microsoft.com/office/powerpoint/2010/main" val="800528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20</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89985E6E-E646-1BF0-FDEA-733E5189C6DB}"/>
                  </a:ext>
                </a:extLst>
              </p:cNvPr>
              <p:cNvSpPr txBox="1"/>
              <p:nvPr/>
            </p:nvSpPr>
            <p:spPr>
              <a:xfrm>
                <a:off x="4755318" y="2122815"/>
                <a:ext cx="6949440" cy="338554"/>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r>
                        <a:rPr lang="fr-FR" sz="1600" i="1" smtClean="0">
                          <a:latin typeface="Cambria Math" panose="02040503050406030204" pitchFamily="18" charset="0"/>
                        </a:rPr>
                        <m:t>𝑌</m:t>
                      </m:r>
                      <m:r>
                        <a:rPr lang="en-US" sz="1600" b="0" i="1" smtClean="0">
                          <a:latin typeface="Cambria Math" panose="02040503050406030204" pitchFamily="18" charset="0"/>
                        </a:rPr>
                        <m:t>4</m:t>
                      </m:r>
                      <m:r>
                        <a:rPr lang="fr-FR" sz="1600" i="1">
                          <a:latin typeface="Cambria Math" panose="02040503050406030204" pitchFamily="18" charset="0"/>
                        </a:rPr>
                        <m:t> = </m:t>
                      </m:r>
                      <m:r>
                        <a:rPr lang="fr-FR" sz="1600" i="1">
                          <a:latin typeface="Cambria Math" panose="02040503050406030204" pitchFamily="18" charset="0"/>
                        </a:rPr>
                        <m:t>𝑔𝑏𝑚</m:t>
                      </m:r>
                      <m:r>
                        <a:rPr lang="fr-FR" sz="1600" i="1">
                          <a:latin typeface="Cambria Math" panose="02040503050406030204" pitchFamily="18" charset="0"/>
                        </a:rPr>
                        <m:t>(</m:t>
                      </m:r>
                      <m:r>
                        <a:rPr lang="fr-FR" sz="1600" i="1">
                          <a:latin typeface="Cambria Math" panose="02040503050406030204" pitchFamily="18" charset="0"/>
                        </a:rPr>
                        <m:t>𝑦</m:t>
                      </m:r>
                      <m:r>
                        <a:rPr lang="fr-FR" sz="1600" i="1">
                          <a:latin typeface="Cambria Math" panose="02040503050406030204" pitchFamily="18" charset="0"/>
                        </a:rPr>
                        <m:t> ~.,</m:t>
                      </m:r>
                      <m:r>
                        <a:rPr lang="fr-FR" sz="1600" i="1">
                          <a:latin typeface="Cambria Math" panose="02040503050406030204" pitchFamily="18" charset="0"/>
                        </a:rPr>
                        <m:t>𝑑𝑎𝑡𝑎</m:t>
                      </m:r>
                      <m:r>
                        <a:rPr lang="fr-FR" sz="1600" i="1">
                          <a:latin typeface="Cambria Math" panose="02040503050406030204" pitchFamily="18" charset="0"/>
                        </a:rPr>
                        <m:t>=</m:t>
                      </m:r>
                      <m:r>
                        <a:rPr lang="fr-FR" sz="1600" i="1">
                          <a:latin typeface="Cambria Math" panose="02040503050406030204" pitchFamily="18" charset="0"/>
                        </a:rPr>
                        <m:t>𝑑𝑎𝑡𝑎</m:t>
                      </m:r>
                      <m:r>
                        <a:rPr lang="fr-FR" sz="1600" i="1">
                          <a:latin typeface="Cambria Math" panose="02040503050406030204" pitchFamily="18" charset="0"/>
                        </a:rPr>
                        <m:t>,</m:t>
                      </m:r>
                      <m:r>
                        <a:rPr lang="fr-FR" sz="1600" i="1">
                          <a:latin typeface="Cambria Math" panose="02040503050406030204" pitchFamily="18" charset="0"/>
                        </a:rPr>
                        <m:t>𝑑𝑖𝑠𝑡𝑟𝑖𝑏𝑢𝑡𝑖𝑜𝑛</m:t>
                      </m:r>
                      <m:r>
                        <a:rPr lang="fr-FR" sz="1600" i="1">
                          <a:latin typeface="Cambria Math" panose="02040503050406030204" pitchFamily="18" charset="0"/>
                        </a:rPr>
                        <m:t> =′ </m:t>
                      </m:r>
                      <m:r>
                        <a:rPr lang="fr-FR" sz="1600" i="1">
                          <a:latin typeface="Cambria Math" panose="02040503050406030204" pitchFamily="18" charset="0"/>
                        </a:rPr>
                        <m:t>𝑔𝑎𝑢𝑠𝑠𝑖𝑎𝑛</m:t>
                      </m:r>
                      <m:r>
                        <a:rPr lang="fr-FR" sz="1600" i="1">
                          <a:latin typeface="Cambria Math" panose="02040503050406030204" pitchFamily="18" charset="0"/>
                        </a:rPr>
                        <m:t>′)</m:t>
                      </m:r>
                    </m:oMath>
                  </m:oMathPara>
                </a14:m>
                <a:endParaRPr sz="1600" dirty="0">
                  <a:cs typeface="Calibri" panose="020F0502020204030204" pitchFamily="34" charset="0"/>
                </a:endParaRPr>
              </a:p>
            </p:txBody>
          </p:sp>
        </mc:Choice>
        <mc:Fallback xmlns="">
          <p:sp>
            <p:nvSpPr>
              <p:cNvPr id="2" name="ZoneTexte 1">
                <a:extLst>
                  <a:ext uri="{FF2B5EF4-FFF2-40B4-BE49-F238E27FC236}">
                    <a16:creationId xmlns:a16="http://schemas.microsoft.com/office/drawing/2014/main" id="{89985E6E-E646-1BF0-FDEA-733E5189C6DB}"/>
                  </a:ext>
                </a:extLst>
              </p:cNvPr>
              <p:cNvSpPr txBox="1">
                <a:spLocks noRot="1" noChangeAspect="1" noMove="1" noResize="1" noEditPoints="1" noAdjustHandles="1" noChangeArrowheads="1" noChangeShapeType="1" noTextEdit="1"/>
              </p:cNvSpPr>
              <p:nvPr/>
            </p:nvSpPr>
            <p:spPr>
              <a:xfrm>
                <a:off x="4755318" y="2122815"/>
                <a:ext cx="6949440" cy="338554"/>
              </a:xfrm>
              <a:prstGeom prst="rect">
                <a:avLst/>
              </a:prstGeom>
              <a:blipFill>
                <a:blip r:embed="rId3"/>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C9AF3414-E317-14DF-421F-F180BC78D598}"/>
                  </a:ext>
                </a:extLst>
              </p:cNvPr>
              <p:cNvSpPr txBox="1"/>
              <p:nvPr/>
            </p:nvSpPr>
            <p:spPr>
              <a:xfrm>
                <a:off x="4812081" y="4391055"/>
                <a:ext cx="6949440" cy="830997"/>
              </a:xfrm>
              <a:prstGeom prst="rect">
                <a:avLst/>
              </a:prstGeom>
              <a:noFill/>
            </p:spPr>
            <p:txBody>
              <a:bodyPr wrap="square">
                <a:spAutoFit/>
              </a:bodyPr>
              <a:lstStyle/>
              <a:p>
                <a:pPr algn="ctr">
                  <a:lnSpc>
                    <a:spcPct val="150000"/>
                  </a:lnSpc>
                </a:pPr>
                <a14:m>
                  <m:oMathPara xmlns:m="http://schemas.openxmlformats.org/officeDocument/2006/math">
                    <m:oMathParaPr>
                      <m:jc m:val="center"/>
                    </m:oMathParaPr>
                    <m:oMath xmlns:m="http://schemas.openxmlformats.org/officeDocument/2006/math">
                      <m:r>
                        <a:rPr lang="fr-FR" sz="1600" i="1" smtClean="0">
                          <a:latin typeface="Cambria Math" panose="02040503050406030204" pitchFamily="18" charset="0"/>
                          <a:ea typeface="Cambria Math" panose="02040503050406030204" pitchFamily="18" charset="0"/>
                        </a:rPr>
                        <m:t>𝑌</m:t>
                      </m:r>
                      <m:r>
                        <a:rPr lang="en-US" sz="1600" b="0" i="1" smtClean="0">
                          <a:latin typeface="Cambria Math" panose="02040503050406030204" pitchFamily="18" charset="0"/>
                          <a:ea typeface="Cambria Math" panose="02040503050406030204" pitchFamily="18" charset="0"/>
                        </a:rPr>
                        <m:t>4</m:t>
                      </m:r>
                      <m:r>
                        <a:rPr lang="fr-FR" sz="1600" i="1" smtClean="0">
                          <a:latin typeface="Cambria Math" panose="02040503050406030204" pitchFamily="18" charset="0"/>
                          <a:ea typeface="Cambria Math" panose="02040503050406030204" pitchFamily="18" charset="0"/>
                        </a:rPr>
                        <m:t> = </m:t>
                      </m:r>
                      <m:r>
                        <a:rPr lang="fr-FR" sz="1600" i="1" smtClean="0">
                          <a:latin typeface="Cambria Math" panose="02040503050406030204" pitchFamily="18" charset="0"/>
                          <a:ea typeface="Cambria Math" panose="02040503050406030204" pitchFamily="18" charset="0"/>
                        </a:rPr>
                        <m:t>𝑔𝑏𝑚</m:t>
                      </m:r>
                      <m:r>
                        <a:rPr lang="fr-FR" sz="1600" i="1" smtClean="0">
                          <a:latin typeface="Cambria Math" panose="02040503050406030204" pitchFamily="18" charset="0"/>
                          <a:ea typeface="Cambria Math" panose="02040503050406030204" pitchFamily="18" charset="0"/>
                        </a:rPr>
                        <m:t>(</m:t>
                      </m:r>
                      <m:r>
                        <a:rPr lang="fr-FR" sz="1600" i="1" smtClean="0">
                          <a:latin typeface="Cambria Math" panose="02040503050406030204" pitchFamily="18" charset="0"/>
                          <a:ea typeface="Cambria Math" panose="02040503050406030204" pitchFamily="18" charset="0"/>
                        </a:rPr>
                        <m:t>𝑦</m:t>
                      </m:r>
                      <m:r>
                        <a:rPr lang="fr-FR" sz="1600" i="1" smtClean="0">
                          <a:latin typeface="Cambria Math" panose="02040503050406030204" pitchFamily="18" charset="0"/>
                          <a:ea typeface="Cambria Math" panose="02040503050406030204" pitchFamily="18" charset="0"/>
                        </a:rPr>
                        <m:t> ~., </m:t>
                      </m:r>
                      <m:r>
                        <a:rPr lang="fr-FR" sz="1600" i="1">
                          <a:latin typeface="Cambria Math" panose="02040503050406030204" pitchFamily="18" charset="0"/>
                          <a:ea typeface="Cambria Math" panose="02040503050406030204" pitchFamily="18" charset="0"/>
                        </a:rPr>
                        <m:t>𝑑𝑎𝑡𝑎</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𝑑𝑎𝑡𝑎</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𝑑𝑖𝑠𝑡𝑟𝑖𝑏𝑢𝑡𝑖𝑜𝑛</m:t>
                      </m:r>
                      <m:r>
                        <a:rPr lang="fr-FR" sz="1600" i="1">
                          <a:latin typeface="Cambria Math" panose="02040503050406030204" pitchFamily="18" charset="0"/>
                          <a:ea typeface="Cambria Math" panose="02040503050406030204" pitchFamily="18" charset="0"/>
                        </a:rPr>
                        <m:t> =′ </m:t>
                      </m:r>
                      <m:r>
                        <a:rPr lang="fr-FR" sz="1600" i="1">
                          <a:latin typeface="Cambria Math" panose="02040503050406030204" pitchFamily="18" charset="0"/>
                          <a:ea typeface="Cambria Math" panose="02040503050406030204" pitchFamily="18" charset="0"/>
                        </a:rPr>
                        <m:t>𝑔𝑎𝑢𝑠𝑠𝑖𝑎𝑛</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𝑛</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𝑡𝑟𝑒𝑒𝑠</m:t>
                      </m:r>
                      <m:r>
                        <a:rPr lang="fr-FR" sz="1600" i="1">
                          <a:latin typeface="Cambria Math" panose="02040503050406030204" pitchFamily="18" charset="0"/>
                          <a:ea typeface="Cambria Math" panose="02040503050406030204" pitchFamily="18" charset="0"/>
                        </a:rPr>
                        <m:t>=1000,</m:t>
                      </m:r>
                    </m:oMath>
                  </m:oMathPara>
                </a14:m>
                <a:endParaRPr lang="en-US" sz="1600" i="1" dirty="0">
                  <a:latin typeface="Cambria Math" panose="02040503050406030204" pitchFamily="18" charset="0"/>
                  <a:ea typeface="Cambria Math" panose="02040503050406030204" pitchFamily="18" charset="0"/>
                </a:endParaRPr>
              </a:p>
              <a:p>
                <a:pPr algn="ctr">
                  <a:lnSpc>
                    <a:spcPct val="150000"/>
                  </a:lnSpc>
                </a:pPr>
                <a14:m>
                  <m:oMathPara xmlns:m="http://schemas.openxmlformats.org/officeDocument/2006/math">
                    <m:oMathParaPr>
                      <m:jc m:val="center"/>
                    </m:oMathParaPr>
                    <m:oMath xmlns:m="http://schemas.openxmlformats.org/officeDocument/2006/math">
                      <m:r>
                        <a:rPr lang="fr-FR" sz="1600" i="1">
                          <a:latin typeface="Cambria Math" panose="02040503050406030204" pitchFamily="18" charset="0"/>
                          <a:ea typeface="Cambria Math" panose="02040503050406030204" pitchFamily="18" charset="0"/>
                        </a:rPr>
                        <m:t>𝑠h𝑟𝑖𝑛𝑘𝑎𝑔𝑒</m:t>
                      </m:r>
                      <m:r>
                        <a:rPr lang="fr-FR" sz="1600" i="1">
                          <a:latin typeface="Cambria Math" panose="02040503050406030204" pitchFamily="18" charset="0"/>
                          <a:ea typeface="Cambria Math" panose="02040503050406030204" pitchFamily="18" charset="0"/>
                        </a:rPr>
                        <m:t>= 0.01,</m:t>
                      </m:r>
                      <m:r>
                        <a:rPr lang="fr-FR" sz="1600" i="1">
                          <a:latin typeface="Cambria Math" panose="02040503050406030204" pitchFamily="18" charset="0"/>
                          <a:ea typeface="Cambria Math" panose="02040503050406030204" pitchFamily="18" charset="0"/>
                        </a:rPr>
                        <m:t>𝑖𝑛𝑡𝑒𝑟𝑎𝑐𝑡𝑖𝑜𝑛</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𝑑𝑒𝑝𝑡h</m:t>
                      </m:r>
                      <m:r>
                        <a:rPr lang="fr-FR" sz="1600" i="1">
                          <a:latin typeface="Cambria Math" panose="02040503050406030204" pitchFamily="18" charset="0"/>
                          <a:ea typeface="Cambria Math" panose="02040503050406030204" pitchFamily="18" charset="0"/>
                        </a:rPr>
                        <m:t>=5,</m:t>
                      </m:r>
                      <m:r>
                        <a:rPr lang="fr-FR" sz="1600" i="1">
                          <a:latin typeface="Cambria Math" panose="02040503050406030204" pitchFamily="18" charset="0"/>
                          <a:ea typeface="Cambria Math" panose="02040503050406030204" pitchFamily="18" charset="0"/>
                        </a:rPr>
                        <m:t>𝑛</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𝑚𝑖𝑛𝑜𝑏𝑠𝑖𝑛𝑛𝑜𝑑𝑒</m:t>
                      </m:r>
                      <m:r>
                        <a:rPr lang="fr-FR" sz="1600" i="1">
                          <a:latin typeface="Cambria Math" panose="02040503050406030204" pitchFamily="18" charset="0"/>
                          <a:ea typeface="Cambria Math" panose="02040503050406030204" pitchFamily="18" charset="0"/>
                        </a:rPr>
                        <m:t>=10)</m:t>
                      </m:r>
                    </m:oMath>
                  </m:oMathPara>
                </a14:m>
                <a:endParaRPr sz="1600" dirty="0">
                  <a:latin typeface="Cambria Math" panose="02040503050406030204" pitchFamily="18" charset="0"/>
                  <a:ea typeface="Cambria Math" panose="02040503050406030204" pitchFamily="18" charset="0"/>
                  <a:cs typeface="Calibri" panose="020F0502020204030204" pitchFamily="34" charset="0"/>
                </a:endParaRPr>
              </a:p>
            </p:txBody>
          </p:sp>
        </mc:Choice>
        <mc:Fallback xmlns="">
          <p:sp>
            <p:nvSpPr>
              <p:cNvPr id="4" name="ZoneTexte 3">
                <a:extLst>
                  <a:ext uri="{FF2B5EF4-FFF2-40B4-BE49-F238E27FC236}">
                    <a16:creationId xmlns:a16="http://schemas.microsoft.com/office/drawing/2014/main" id="{C9AF3414-E317-14DF-421F-F180BC78D598}"/>
                  </a:ext>
                </a:extLst>
              </p:cNvPr>
              <p:cNvSpPr txBox="1">
                <a:spLocks noRot="1" noChangeAspect="1" noMove="1" noResize="1" noEditPoints="1" noAdjustHandles="1" noChangeArrowheads="1" noChangeShapeType="1" noTextEdit="1"/>
              </p:cNvSpPr>
              <p:nvPr/>
            </p:nvSpPr>
            <p:spPr>
              <a:xfrm>
                <a:off x="4812081" y="4391055"/>
                <a:ext cx="6949440" cy="830997"/>
              </a:xfrm>
              <a:prstGeom prst="rect">
                <a:avLst/>
              </a:prstGeom>
              <a:blipFill>
                <a:blip r:embed="rId4"/>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A411958-0E6E-074B-E399-F5195A24275E}"/>
              </a:ext>
            </a:extLst>
          </p:cNvPr>
          <p:cNvSpPr txBox="1"/>
          <p:nvPr/>
        </p:nvSpPr>
        <p:spPr>
          <a:xfrm>
            <a:off x="430375" y="5181099"/>
            <a:ext cx="3566159" cy="369332"/>
          </a:xfrm>
          <a:prstGeom prst="rect">
            <a:avLst/>
          </a:prstGeom>
          <a:noFill/>
        </p:spPr>
        <p:txBody>
          <a:bodyPr wrap="square">
            <a:spAutoFit/>
          </a:bodyPr>
          <a:lstStyle/>
          <a:p>
            <a:r>
              <a:rPr lang="en-US" b="1" dirty="0">
                <a:cs typeface="Calibri" panose="020F0502020204030204" pitchFamily="34" charset="0"/>
              </a:rPr>
              <a:t>Generalized Boosted Models (GBM) </a:t>
            </a:r>
          </a:p>
        </p:txBody>
      </p:sp>
      <p:sp>
        <p:nvSpPr>
          <p:cNvPr id="7" name="TextBox 6">
            <a:extLst>
              <a:ext uri="{FF2B5EF4-FFF2-40B4-BE49-F238E27FC236}">
                <a16:creationId xmlns:a16="http://schemas.microsoft.com/office/drawing/2014/main" id="{3E021A6A-B1CF-7641-C191-F9F5253AC750}"/>
              </a:ext>
            </a:extLst>
          </p:cNvPr>
          <p:cNvSpPr txBox="1"/>
          <p:nvPr/>
        </p:nvSpPr>
        <p:spPr>
          <a:xfrm>
            <a:off x="430375" y="2088083"/>
            <a:ext cx="3712468" cy="369332"/>
          </a:xfrm>
          <a:prstGeom prst="rect">
            <a:avLst/>
          </a:prstGeom>
          <a:noFill/>
        </p:spPr>
        <p:txBody>
          <a:bodyPr wrap="square">
            <a:spAutoFit/>
          </a:bodyPr>
          <a:lstStyle/>
          <a:p>
            <a:r>
              <a:rPr lang="fr-FR" b="1" dirty="0">
                <a:solidFill>
                  <a:srgbClr val="0D0D0D"/>
                </a:solidFill>
                <a:highlight>
                  <a:srgbClr val="FFFFFF"/>
                </a:highlight>
                <a:cs typeface="Calibri" panose="020F0502020204030204" pitchFamily="34" charset="0"/>
              </a:rPr>
              <a:t>Machine </a:t>
            </a:r>
            <a:r>
              <a:rPr lang="fr-FR" b="1" dirty="0" err="1">
                <a:solidFill>
                  <a:srgbClr val="0D0D0D"/>
                </a:solidFill>
                <a:highlight>
                  <a:srgbClr val="FFFFFF"/>
                </a:highlight>
                <a:cs typeface="Calibri" panose="020F0502020204030204" pitchFamily="34" charset="0"/>
              </a:rPr>
              <a:t>learning</a:t>
            </a:r>
            <a:r>
              <a:rPr lang="fr-FR" b="1" dirty="0">
                <a:solidFill>
                  <a:srgbClr val="0D0D0D"/>
                </a:solidFill>
                <a:highlight>
                  <a:srgbClr val="FFFFFF"/>
                </a:highlight>
                <a:cs typeface="Calibri" panose="020F0502020204030204" pitchFamily="34" charset="0"/>
              </a:rPr>
              <a:t> </a:t>
            </a:r>
            <a:r>
              <a:rPr lang="fr-FR" b="1" dirty="0" err="1">
                <a:solidFill>
                  <a:srgbClr val="0D0D0D"/>
                </a:solidFill>
                <a:highlight>
                  <a:srgbClr val="FFFFFF"/>
                </a:highlight>
                <a:cs typeface="Calibri" panose="020F0502020204030204" pitchFamily="34" charset="0"/>
              </a:rPr>
              <a:t>algorithms</a:t>
            </a:r>
            <a:endParaRPr lang="fr-FR" b="1" dirty="0">
              <a:solidFill>
                <a:srgbClr val="0D0D0D"/>
              </a:solidFill>
              <a:highlight>
                <a:srgbClr val="FFFFFF"/>
              </a:highlight>
              <a:cs typeface="Calibri" panose="020F0502020204030204" pitchFamily="34" charset="0"/>
            </a:endParaRPr>
          </a:p>
        </p:txBody>
      </p:sp>
      <p:sp>
        <p:nvSpPr>
          <p:cNvPr id="8" name="ZoneTexte 24">
            <a:extLst>
              <a:ext uri="{FF2B5EF4-FFF2-40B4-BE49-F238E27FC236}">
                <a16:creationId xmlns:a16="http://schemas.microsoft.com/office/drawing/2014/main" id="{504B6C6B-2CAF-AA5F-4DD4-CD959F0D5822}"/>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6.	Model </a:t>
            </a:r>
            <a:r>
              <a:rPr lang="fr-FR" sz="2000" b="1" dirty="0" err="1">
                <a:solidFill>
                  <a:srgbClr val="7030A0"/>
                </a:solidFill>
              </a:rPr>
              <a:t>fitting</a:t>
            </a:r>
            <a:r>
              <a:rPr lang="fr-FR" sz="2000" b="1" dirty="0">
                <a:solidFill>
                  <a:srgbClr val="7030A0"/>
                </a:solidFill>
              </a:rPr>
              <a:t> and calibration </a:t>
            </a:r>
          </a:p>
        </p:txBody>
      </p:sp>
      <p:grpSp>
        <p:nvGrpSpPr>
          <p:cNvPr id="10" name="Groupe 9">
            <a:extLst>
              <a:ext uri="{FF2B5EF4-FFF2-40B4-BE49-F238E27FC236}">
                <a16:creationId xmlns:a16="http://schemas.microsoft.com/office/drawing/2014/main" id="{5134A808-A24C-C2D9-EC02-9E9264A4FEFF}"/>
              </a:ext>
            </a:extLst>
          </p:cNvPr>
          <p:cNvGrpSpPr/>
          <p:nvPr/>
        </p:nvGrpSpPr>
        <p:grpSpPr>
          <a:xfrm>
            <a:off x="677662" y="2693329"/>
            <a:ext cx="2216521" cy="2399560"/>
            <a:chOff x="4765256" y="3784821"/>
            <a:chExt cx="1590624" cy="1797809"/>
          </a:xfrm>
        </p:grpSpPr>
        <p:pic>
          <p:nvPicPr>
            <p:cNvPr id="12" name="Image 11">
              <a:extLst>
                <a:ext uri="{FF2B5EF4-FFF2-40B4-BE49-F238E27FC236}">
                  <a16:creationId xmlns:a16="http://schemas.microsoft.com/office/drawing/2014/main" id="{AEA150CF-6DCF-B4BA-3AA9-A5FD5053663E}"/>
                </a:ext>
              </a:extLst>
            </p:cNvPr>
            <p:cNvPicPr>
              <a:picLocks noChangeAspect="1"/>
            </p:cNvPicPr>
            <p:nvPr/>
          </p:nvPicPr>
          <p:blipFill>
            <a:blip r:embed="rId5">
              <a:duotone>
                <a:schemeClr val="bg2">
                  <a:shade val="45000"/>
                  <a:satMod val="135000"/>
                </a:schemeClr>
                <a:prstClr val="white"/>
              </a:duotone>
            </a:blip>
            <a:stretch>
              <a:fillRect/>
            </a:stretch>
          </p:blipFill>
          <p:spPr>
            <a:xfrm>
              <a:off x="5652635" y="3794760"/>
              <a:ext cx="703245" cy="640080"/>
            </a:xfrm>
            <a:prstGeom prst="rect">
              <a:avLst/>
            </a:prstGeom>
          </p:spPr>
        </p:pic>
        <p:pic>
          <p:nvPicPr>
            <p:cNvPr id="13" name="Image 12">
              <a:extLst>
                <a:ext uri="{FF2B5EF4-FFF2-40B4-BE49-F238E27FC236}">
                  <a16:creationId xmlns:a16="http://schemas.microsoft.com/office/drawing/2014/main" id="{E016B8E3-71AE-3520-7EBA-8F3304E7C582}"/>
                </a:ext>
              </a:extLst>
            </p:cNvPr>
            <p:cNvPicPr>
              <a:picLocks noChangeAspect="1"/>
            </p:cNvPicPr>
            <p:nvPr/>
          </p:nvPicPr>
          <p:blipFill>
            <a:blip r:embed="rId6">
              <a:duotone>
                <a:schemeClr val="bg2">
                  <a:shade val="45000"/>
                  <a:satMod val="135000"/>
                </a:schemeClr>
                <a:prstClr val="white"/>
              </a:duotone>
            </a:blip>
            <a:stretch>
              <a:fillRect/>
            </a:stretch>
          </p:blipFill>
          <p:spPr>
            <a:xfrm>
              <a:off x="5219864" y="4370128"/>
              <a:ext cx="700008" cy="637135"/>
            </a:xfrm>
            <a:prstGeom prst="rect">
              <a:avLst/>
            </a:prstGeom>
          </p:spPr>
        </p:pic>
        <p:pic>
          <p:nvPicPr>
            <p:cNvPr id="14" name="Image 13">
              <a:extLst>
                <a:ext uri="{FF2B5EF4-FFF2-40B4-BE49-F238E27FC236}">
                  <a16:creationId xmlns:a16="http://schemas.microsoft.com/office/drawing/2014/main" id="{90E34529-AFB6-5A8F-2B40-C2323F16680D}"/>
                </a:ext>
              </a:extLst>
            </p:cNvPr>
            <p:cNvPicPr>
              <a:picLocks noChangeAspect="1"/>
            </p:cNvPicPr>
            <p:nvPr/>
          </p:nvPicPr>
          <p:blipFill>
            <a:blip r:embed="rId7"/>
            <a:stretch>
              <a:fillRect/>
            </a:stretch>
          </p:blipFill>
          <p:spPr>
            <a:xfrm>
              <a:off x="4765256" y="4906588"/>
              <a:ext cx="703245" cy="640080"/>
            </a:xfrm>
            <a:prstGeom prst="rect">
              <a:avLst/>
            </a:prstGeom>
          </p:spPr>
        </p:pic>
        <p:pic>
          <p:nvPicPr>
            <p:cNvPr id="15" name="Image 14">
              <a:extLst>
                <a:ext uri="{FF2B5EF4-FFF2-40B4-BE49-F238E27FC236}">
                  <a16:creationId xmlns:a16="http://schemas.microsoft.com/office/drawing/2014/main" id="{9E50896E-0EAB-A9AC-19F5-9C7317F5D889}"/>
                </a:ext>
              </a:extLst>
            </p:cNvPr>
            <p:cNvPicPr>
              <a:picLocks noChangeAspect="1"/>
            </p:cNvPicPr>
            <p:nvPr/>
          </p:nvPicPr>
          <p:blipFill>
            <a:blip r:embed="rId8">
              <a:duotone>
                <a:schemeClr val="bg2">
                  <a:shade val="45000"/>
                  <a:satMod val="135000"/>
                </a:schemeClr>
                <a:prstClr val="white"/>
              </a:duotone>
            </a:blip>
            <a:stretch>
              <a:fillRect/>
            </a:stretch>
          </p:blipFill>
          <p:spPr>
            <a:xfrm>
              <a:off x="5652635" y="4942550"/>
              <a:ext cx="703245" cy="640080"/>
            </a:xfrm>
            <a:prstGeom prst="rect">
              <a:avLst/>
            </a:prstGeom>
          </p:spPr>
        </p:pic>
        <p:pic>
          <p:nvPicPr>
            <p:cNvPr id="16" name="Image 15">
              <a:extLst>
                <a:ext uri="{FF2B5EF4-FFF2-40B4-BE49-F238E27FC236}">
                  <a16:creationId xmlns:a16="http://schemas.microsoft.com/office/drawing/2014/main" id="{A1EE22C6-635B-223A-6B29-35AD4FA335BD}"/>
                </a:ext>
              </a:extLst>
            </p:cNvPr>
            <p:cNvPicPr>
              <a:picLocks noChangeAspect="1"/>
            </p:cNvPicPr>
            <p:nvPr/>
          </p:nvPicPr>
          <p:blipFill>
            <a:blip r:embed="rId9">
              <a:duotone>
                <a:schemeClr val="bg2">
                  <a:shade val="45000"/>
                  <a:satMod val="135000"/>
                </a:schemeClr>
                <a:prstClr val="white"/>
              </a:duotone>
            </a:blip>
            <a:stretch>
              <a:fillRect/>
            </a:stretch>
          </p:blipFill>
          <p:spPr>
            <a:xfrm>
              <a:off x="4848022" y="3784821"/>
              <a:ext cx="703245" cy="640080"/>
            </a:xfrm>
            <a:prstGeom prst="rect">
              <a:avLst/>
            </a:prstGeom>
          </p:spPr>
        </p:pic>
      </p:grpSp>
      <p:sp>
        <p:nvSpPr>
          <p:cNvPr id="5" name="ZoneTexte 24">
            <a:extLst>
              <a:ext uri="{FF2B5EF4-FFF2-40B4-BE49-F238E27FC236}">
                <a16:creationId xmlns:a16="http://schemas.microsoft.com/office/drawing/2014/main" id="{944BABD7-D191-CC0D-B5C4-95AB76220171}"/>
              </a:ext>
            </a:extLst>
          </p:cNvPr>
          <p:cNvSpPr txBox="1"/>
          <p:nvPr/>
        </p:nvSpPr>
        <p:spPr>
          <a:xfrm>
            <a:off x="4482134" y="3821234"/>
            <a:ext cx="4285946" cy="369332"/>
          </a:xfrm>
          <a:prstGeom prst="rect">
            <a:avLst/>
          </a:prstGeom>
          <a:noFill/>
        </p:spPr>
        <p:txBody>
          <a:bodyPr wrap="square">
            <a:spAutoFit/>
          </a:bodyPr>
          <a:lstStyle/>
          <a:p>
            <a:pPr marL="285750" indent="-285750">
              <a:buFont typeface="Arial" panose="020B0604020202020204" pitchFamily="34" charset="0"/>
              <a:buChar char="•"/>
            </a:pPr>
            <a:r>
              <a:rPr lang="fr-FR" b="1" dirty="0">
                <a:cs typeface="Calibri" panose="020F0502020204030204" pitchFamily="34" charset="0"/>
              </a:rPr>
              <a:t>GBM final model: tuning by </a:t>
            </a:r>
            <a:r>
              <a:rPr lang="fr-FR" b="1" dirty="0" err="1">
                <a:cs typeface="Calibri" panose="020F0502020204030204" pitchFamily="34" charset="0"/>
              </a:rPr>
              <a:t>grid</a:t>
            </a:r>
            <a:endParaRPr lang="fr-FR" b="1" dirty="0">
              <a:cs typeface="Calibri" panose="020F0502020204030204" pitchFamily="34" charset="0"/>
            </a:endParaRPr>
          </a:p>
        </p:txBody>
      </p:sp>
      <p:sp>
        <p:nvSpPr>
          <p:cNvPr id="9" name="ZoneTexte 27">
            <a:extLst>
              <a:ext uri="{FF2B5EF4-FFF2-40B4-BE49-F238E27FC236}">
                <a16:creationId xmlns:a16="http://schemas.microsoft.com/office/drawing/2014/main" id="{B63B0F68-767B-E2F6-53F6-E16C3118DC96}"/>
              </a:ext>
            </a:extLst>
          </p:cNvPr>
          <p:cNvSpPr txBox="1"/>
          <p:nvPr/>
        </p:nvSpPr>
        <p:spPr>
          <a:xfrm>
            <a:off x="4482134" y="1543615"/>
            <a:ext cx="2743200" cy="365760"/>
          </a:xfrm>
          <a:prstGeom prst="rect">
            <a:avLst/>
          </a:prstGeom>
          <a:noFill/>
        </p:spPr>
        <p:txBody>
          <a:bodyPr wrap="square">
            <a:spAutoFit/>
          </a:bodyPr>
          <a:lstStyle/>
          <a:p>
            <a:pPr marL="285750" indent="-285750">
              <a:buFont typeface="Arial" panose="020B0604020202020204" pitchFamily="34" charset="0"/>
              <a:buChar char="•"/>
            </a:pPr>
            <a:r>
              <a:rPr lang="fr-FR" b="1" dirty="0">
                <a:cs typeface="Calibri" panose="020F0502020204030204" pitchFamily="34" charset="0"/>
              </a:rPr>
              <a:t>GBM default model</a:t>
            </a:r>
          </a:p>
        </p:txBody>
      </p:sp>
    </p:spTree>
    <p:extLst>
      <p:ext uri="{BB962C8B-B14F-4D97-AF65-F5344CB8AC3E}">
        <p14:creationId xmlns:p14="http://schemas.microsoft.com/office/powerpoint/2010/main" val="2917795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21</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grpSp>
        <p:nvGrpSpPr>
          <p:cNvPr id="2" name="Groupe 9">
            <a:extLst>
              <a:ext uri="{FF2B5EF4-FFF2-40B4-BE49-F238E27FC236}">
                <a16:creationId xmlns:a16="http://schemas.microsoft.com/office/drawing/2014/main" id="{A72D396A-96B2-E890-E391-2B8B07EAECD0}"/>
              </a:ext>
            </a:extLst>
          </p:cNvPr>
          <p:cNvGrpSpPr/>
          <p:nvPr/>
        </p:nvGrpSpPr>
        <p:grpSpPr>
          <a:xfrm>
            <a:off x="677662" y="2693329"/>
            <a:ext cx="2216521" cy="2399560"/>
            <a:chOff x="4765256" y="3784821"/>
            <a:chExt cx="1590624" cy="1797809"/>
          </a:xfrm>
        </p:grpSpPr>
        <p:pic>
          <p:nvPicPr>
            <p:cNvPr id="4" name="Image 11">
              <a:extLst>
                <a:ext uri="{FF2B5EF4-FFF2-40B4-BE49-F238E27FC236}">
                  <a16:creationId xmlns:a16="http://schemas.microsoft.com/office/drawing/2014/main" id="{6CF19120-7318-7AA7-8EF6-290173435B46}"/>
                </a:ext>
              </a:extLst>
            </p:cNvPr>
            <p:cNvPicPr>
              <a:picLocks noChangeAspect="1"/>
            </p:cNvPicPr>
            <p:nvPr/>
          </p:nvPicPr>
          <p:blipFill>
            <a:blip r:embed="rId3">
              <a:duotone>
                <a:schemeClr val="bg2">
                  <a:shade val="45000"/>
                  <a:satMod val="135000"/>
                </a:schemeClr>
                <a:prstClr val="white"/>
              </a:duotone>
            </a:blip>
            <a:stretch>
              <a:fillRect/>
            </a:stretch>
          </p:blipFill>
          <p:spPr>
            <a:xfrm>
              <a:off x="5652635" y="3794760"/>
              <a:ext cx="703245" cy="640080"/>
            </a:xfrm>
            <a:prstGeom prst="rect">
              <a:avLst/>
            </a:prstGeom>
          </p:spPr>
        </p:pic>
        <p:pic>
          <p:nvPicPr>
            <p:cNvPr id="5" name="Image 12">
              <a:extLst>
                <a:ext uri="{FF2B5EF4-FFF2-40B4-BE49-F238E27FC236}">
                  <a16:creationId xmlns:a16="http://schemas.microsoft.com/office/drawing/2014/main" id="{459AF7D8-B18A-547F-5F8F-810A2D0FB5D9}"/>
                </a:ext>
              </a:extLst>
            </p:cNvPr>
            <p:cNvPicPr>
              <a:picLocks noChangeAspect="1"/>
            </p:cNvPicPr>
            <p:nvPr/>
          </p:nvPicPr>
          <p:blipFill>
            <a:blip r:embed="rId4">
              <a:duotone>
                <a:schemeClr val="bg2">
                  <a:shade val="45000"/>
                  <a:satMod val="135000"/>
                </a:schemeClr>
                <a:prstClr val="white"/>
              </a:duotone>
            </a:blip>
            <a:stretch>
              <a:fillRect/>
            </a:stretch>
          </p:blipFill>
          <p:spPr>
            <a:xfrm>
              <a:off x="5219864" y="4370128"/>
              <a:ext cx="700008" cy="637135"/>
            </a:xfrm>
            <a:prstGeom prst="rect">
              <a:avLst/>
            </a:prstGeom>
          </p:spPr>
        </p:pic>
        <p:pic>
          <p:nvPicPr>
            <p:cNvPr id="6" name="Image 13">
              <a:extLst>
                <a:ext uri="{FF2B5EF4-FFF2-40B4-BE49-F238E27FC236}">
                  <a16:creationId xmlns:a16="http://schemas.microsoft.com/office/drawing/2014/main" id="{614695C5-CA18-2142-A824-91E96FE896C5}"/>
                </a:ext>
              </a:extLst>
            </p:cNvPr>
            <p:cNvPicPr>
              <a:picLocks noChangeAspect="1"/>
            </p:cNvPicPr>
            <p:nvPr/>
          </p:nvPicPr>
          <p:blipFill>
            <a:blip r:embed="rId5">
              <a:duotone>
                <a:schemeClr val="bg2">
                  <a:shade val="45000"/>
                  <a:satMod val="135000"/>
                </a:schemeClr>
                <a:prstClr val="white"/>
              </a:duotone>
            </a:blip>
            <a:stretch>
              <a:fillRect/>
            </a:stretch>
          </p:blipFill>
          <p:spPr>
            <a:xfrm>
              <a:off x="4765256" y="4906588"/>
              <a:ext cx="703245" cy="640080"/>
            </a:xfrm>
            <a:prstGeom prst="rect">
              <a:avLst/>
            </a:prstGeom>
          </p:spPr>
        </p:pic>
        <p:pic>
          <p:nvPicPr>
            <p:cNvPr id="11" name="Image 14">
              <a:extLst>
                <a:ext uri="{FF2B5EF4-FFF2-40B4-BE49-F238E27FC236}">
                  <a16:creationId xmlns:a16="http://schemas.microsoft.com/office/drawing/2014/main" id="{B3C0D4D0-7F42-776B-019A-82BB22098FDE}"/>
                </a:ext>
              </a:extLst>
            </p:cNvPr>
            <p:cNvPicPr>
              <a:picLocks noChangeAspect="1"/>
            </p:cNvPicPr>
            <p:nvPr/>
          </p:nvPicPr>
          <p:blipFill>
            <a:blip r:embed="rId6"/>
            <a:stretch>
              <a:fillRect/>
            </a:stretch>
          </p:blipFill>
          <p:spPr>
            <a:xfrm>
              <a:off x="5652635" y="4942550"/>
              <a:ext cx="703245" cy="640080"/>
            </a:xfrm>
            <a:prstGeom prst="rect">
              <a:avLst/>
            </a:prstGeom>
          </p:spPr>
        </p:pic>
        <p:pic>
          <p:nvPicPr>
            <p:cNvPr id="17" name="Image 15">
              <a:extLst>
                <a:ext uri="{FF2B5EF4-FFF2-40B4-BE49-F238E27FC236}">
                  <a16:creationId xmlns:a16="http://schemas.microsoft.com/office/drawing/2014/main" id="{FD08305A-DD3D-3D72-7C2E-98E2D8C0EFAB}"/>
                </a:ext>
              </a:extLst>
            </p:cNvPr>
            <p:cNvPicPr>
              <a:picLocks noChangeAspect="1"/>
            </p:cNvPicPr>
            <p:nvPr/>
          </p:nvPicPr>
          <p:blipFill>
            <a:blip r:embed="rId7">
              <a:duotone>
                <a:schemeClr val="bg2">
                  <a:shade val="45000"/>
                  <a:satMod val="135000"/>
                </a:schemeClr>
                <a:prstClr val="white"/>
              </a:duotone>
            </a:blip>
            <a:stretch>
              <a:fillRect/>
            </a:stretch>
          </p:blipFill>
          <p:spPr>
            <a:xfrm>
              <a:off x="4848022" y="3784821"/>
              <a:ext cx="703245" cy="640080"/>
            </a:xfrm>
            <a:prstGeom prst="rect">
              <a:avLst/>
            </a:prstGeom>
          </p:spPr>
        </p:pic>
      </p:grpSp>
      <p:sp>
        <p:nvSpPr>
          <p:cNvPr id="20" name="TextBox 19">
            <a:extLst>
              <a:ext uri="{FF2B5EF4-FFF2-40B4-BE49-F238E27FC236}">
                <a16:creationId xmlns:a16="http://schemas.microsoft.com/office/drawing/2014/main" id="{40C8A101-217F-B32A-C07F-AF1D426FB115}"/>
              </a:ext>
            </a:extLst>
          </p:cNvPr>
          <p:cNvSpPr txBox="1"/>
          <p:nvPr/>
        </p:nvSpPr>
        <p:spPr>
          <a:xfrm>
            <a:off x="430375" y="5280832"/>
            <a:ext cx="3674450" cy="369332"/>
          </a:xfrm>
          <a:prstGeom prst="rect">
            <a:avLst/>
          </a:prstGeom>
          <a:noFill/>
        </p:spPr>
        <p:txBody>
          <a:bodyPr wrap="square">
            <a:spAutoFit/>
          </a:bodyPr>
          <a:lstStyle/>
          <a:p>
            <a:r>
              <a:rPr lang="fr-FR" b="1" dirty="0" err="1">
                <a:cs typeface="Calibri" panose="020F0502020204030204" pitchFamily="34" charset="0"/>
              </a:rPr>
              <a:t>Artificial</a:t>
            </a:r>
            <a:r>
              <a:rPr lang="fr-FR" b="1" dirty="0">
                <a:cs typeface="Calibri" panose="020F0502020204030204" pitchFamily="34" charset="0"/>
              </a:rPr>
              <a:t> Neural Networks (ANN)</a:t>
            </a:r>
          </a:p>
        </p:txBody>
      </p:sp>
      <p:sp>
        <p:nvSpPr>
          <p:cNvPr id="7" name="TextBox 6">
            <a:extLst>
              <a:ext uri="{FF2B5EF4-FFF2-40B4-BE49-F238E27FC236}">
                <a16:creationId xmlns:a16="http://schemas.microsoft.com/office/drawing/2014/main" id="{C509D5DF-DBA0-1723-4F3B-C624D7B5375B}"/>
              </a:ext>
            </a:extLst>
          </p:cNvPr>
          <p:cNvSpPr txBox="1"/>
          <p:nvPr/>
        </p:nvSpPr>
        <p:spPr>
          <a:xfrm>
            <a:off x="430375" y="2088083"/>
            <a:ext cx="3712468" cy="369332"/>
          </a:xfrm>
          <a:prstGeom prst="rect">
            <a:avLst/>
          </a:prstGeom>
          <a:noFill/>
        </p:spPr>
        <p:txBody>
          <a:bodyPr wrap="square">
            <a:spAutoFit/>
          </a:bodyPr>
          <a:lstStyle/>
          <a:p>
            <a:r>
              <a:rPr lang="fr-FR" b="1" dirty="0">
                <a:solidFill>
                  <a:srgbClr val="0D0D0D"/>
                </a:solidFill>
                <a:highlight>
                  <a:srgbClr val="FFFFFF"/>
                </a:highlight>
                <a:cs typeface="Calibri" panose="020F0502020204030204" pitchFamily="34" charset="0"/>
              </a:rPr>
              <a:t>Machine </a:t>
            </a:r>
            <a:r>
              <a:rPr lang="fr-FR" b="1" dirty="0" err="1">
                <a:solidFill>
                  <a:srgbClr val="0D0D0D"/>
                </a:solidFill>
                <a:highlight>
                  <a:srgbClr val="FFFFFF"/>
                </a:highlight>
                <a:cs typeface="Calibri" panose="020F0502020204030204" pitchFamily="34" charset="0"/>
              </a:rPr>
              <a:t>learning</a:t>
            </a:r>
            <a:r>
              <a:rPr lang="fr-FR" b="1" dirty="0">
                <a:solidFill>
                  <a:srgbClr val="0D0D0D"/>
                </a:solidFill>
                <a:highlight>
                  <a:srgbClr val="FFFFFF"/>
                </a:highlight>
                <a:cs typeface="Calibri" panose="020F0502020204030204" pitchFamily="34" charset="0"/>
              </a:rPr>
              <a:t> </a:t>
            </a:r>
            <a:r>
              <a:rPr lang="fr-FR" b="1" dirty="0" err="1">
                <a:solidFill>
                  <a:srgbClr val="0D0D0D"/>
                </a:solidFill>
                <a:highlight>
                  <a:srgbClr val="FFFFFF"/>
                </a:highlight>
                <a:cs typeface="Calibri" panose="020F0502020204030204" pitchFamily="34" charset="0"/>
              </a:rPr>
              <a:t>algorithms</a:t>
            </a:r>
            <a:endParaRPr lang="fr-FR" b="1" dirty="0">
              <a:solidFill>
                <a:srgbClr val="0D0D0D"/>
              </a:solidFill>
              <a:highlight>
                <a:srgbClr val="FFFFFF"/>
              </a:highlight>
              <a:cs typeface="Calibri" panose="020F0502020204030204" pitchFamily="34" charset="0"/>
            </a:endParaRPr>
          </a:p>
        </p:txBody>
      </p:sp>
      <p:sp>
        <p:nvSpPr>
          <p:cNvPr id="8" name="ZoneTexte 24">
            <a:extLst>
              <a:ext uri="{FF2B5EF4-FFF2-40B4-BE49-F238E27FC236}">
                <a16:creationId xmlns:a16="http://schemas.microsoft.com/office/drawing/2014/main" id="{7CC1DE48-EFDD-41A7-0A1E-7B214C99EE8C}"/>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6.	Model </a:t>
            </a:r>
            <a:r>
              <a:rPr lang="fr-FR" sz="2000" b="1" dirty="0" err="1">
                <a:solidFill>
                  <a:srgbClr val="7030A0"/>
                </a:solidFill>
              </a:rPr>
              <a:t>fitting</a:t>
            </a:r>
            <a:r>
              <a:rPr lang="fr-FR" sz="2000" b="1" dirty="0">
                <a:solidFill>
                  <a:srgbClr val="7030A0"/>
                </a:solidFill>
              </a:rPr>
              <a:t> and calibration </a:t>
            </a:r>
          </a:p>
        </p:txBody>
      </p:sp>
      <p:pic>
        <p:nvPicPr>
          <p:cNvPr id="12" name="Picture 11">
            <a:extLst>
              <a:ext uri="{FF2B5EF4-FFF2-40B4-BE49-F238E27FC236}">
                <a16:creationId xmlns:a16="http://schemas.microsoft.com/office/drawing/2014/main" id="{3773D3E8-E595-534C-B3B1-9F75A413431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61979" y="1243917"/>
            <a:ext cx="3197319" cy="2049780"/>
          </a:xfrm>
          <a:prstGeom prst="rect">
            <a:avLst/>
          </a:prstGeom>
          <a:noFill/>
        </p:spPr>
      </p:pic>
      <p:pic>
        <p:nvPicPr>
          <p:cNvPr id="13" name="Picture 12" descr="A diagram of a network&#10;&#10;Description automatically generated">
            <a:extLst>
              <a:ext uri="{FF2B5EF4-FFF2-40B4-BE49-F238E27FC236}">
                <a16:creationId xmlns:a16="http://schemas.microsoft.com/office/drawing/2014/main" id="{E8373ABF-94B7-8588-A725-AF637616C6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698113" y="3617754"/>
            <a:ext cx="2816225" cy="2049780"/>
          </a:xfrm>
          <a:prstGeom prst="rect">
            <a:avLst/>
          </a:prstGeom>
          <a:noFill/>
        </p:spPr>
      </p:pic>
      <p:sp>
        <p:nvSpPr>
          <p:cNvPr id="14" name="ZoneTexte 24">
            <a:extLst>
              <a:ext uri="{FF2B5EF4-FFF2-40B4-BE49-F238E27FC236}">
                <a16:creationId xmlns:a16="http://schemas.microsoft.com/office/drawing/2014/main" id="{DE35EAA2-027A-3051-14EE-44B8CDA7FA76}"/>
              </a:ext>
            </a:extLst>
          </p:cNvPr>
          <p:cNvSpPr txBox="1"/>
          <p:nvPr/>
        </p:nvSpPr>
        <p:spPr>
          <a:xfrm>
            <a:off x="4482134" y="3821234"/>
            <a:ext cx="4285946" cy="369332"/>
          </a:xfrm>
          <a:prstGeom prst="rect">
            <a:avLst/>
          </a:prstGeom>
          <a:noFill/>
        </p:spPr>
        <p:txBody>
          <a:bodyPr wrap="square">
            <a:spAutoFit/>
          </a:bodyPr>
          <a:lstStyle/>
          <a:p>
            <a:pPr marL="285750" indent="-285750">
              <a:buFont typeface="Arial" panose="020B0604020202020204" pitchFamily="34" charset="0"/>
              <a:buChar char="•"/>
            </a:pPr>
            <a:r>
              <a:rPr lang="fr-FR" b="1" dirty="0">
                <a:cs typeface="Calibri" panose="020F0502020204030204" pitchFamily="34" charset="0"/>
              </a:rPr>
              <a:t>ANN final model: tuning by </a:t>
            </a:r>
            <a:r>
              <a:rPr lang="fr-FR" b="1" dirty="0" err="1">
                <a:cs typeface="Calibri" panose="020F0502020204030204" pitchFamily="34" charset="0"/>
              </a:rPr>
              <a:t>grid</a:t>
            </a:r>
            <a:endParaRPr lang="fr-FR" b="1" dirty="0">
              <a:cs typeface="Calibri" panose="020F0502020204030204" pitchFamily="34" charset="0"/>
            </a:endParaRPr>
          </a:p>
        </p:txBody>
      </p:sp>
      <p:sp>
        <p:nvSpPr>
          <p:cNvPr id="15" name="ZoneTexte 27">
            <a:extLst>
              <a:ext uri="{FF2B5EF4-FFF2-40B4-BE49-F238E27FC236}">
                <a16:creationId xmlns:a16="http://schemas.microsoft.com/office/drawing/2014/main" id="{C21699CE-6777-7AD2-4314-09500075DC11}"/>
              </a:ext>
            </a:extLst>
          </p:cNvPr>
          <p:cNvSpPr txBox="1"/>
          <p:nvPr/>
        </p:nvSpPr>
        <p:spPr>
          <a:xfrm>
            <a:off x="4482134" y="1543615"/>
            <a:ext cx="2743200" cy="365760"/>
          </a:xfrm>
          <a:prstGeom prst="rect">
            <a:avLst/>
          </a:prstGeom>
          <a:noFill/>
        </p:spPr>
        <p:txBody>
          <a:bodyPr wrap="square">
            <a:spAutoFit/>
          </a:bodyPr>
          <a:lstStyle/>
          <a:p>
            <a:pPr marL="285750" indent="-285750">
              <a:buFont typeface="Arial" panose="020B0604020202020204" pitchFamily="34" charset="0"/>
              <a:buChar char="•"/>
            </a:pPr>
            <a:r>
              <a:rPr lang="fr-FR" b="1" dirty="0">
                <a:cs typeface="Calibri" panose="020F0502020204030204" pitchFamily="34" charset="0"/>
              </a:rPr>
              <a:t>ANN default model</a:t>
            </a:r>
          </a:p>
        </p:txBody>
      </p:sp>
      <p:sp>
        <p:nvSpPr>
          <p:cNvPr id="19" name="TextBox 18">
            <a:extLst>
              <a:ext uri="{FF2B5EF4-FFF2-40B4-BE49-F238E27FC236}">
                <a16:creationId xmlns:a16="http://schemas.microsoft.com/office/drawing/2014/main" id="{4C73C7FB-4141-8D6F-FA95-807BC46411FF}"/>
              </a:ext>
            </a:extLst>
          </p:cNvPr>
          <p:cNvSpPr txBox="1"/>
          <p:nvPr/>
        </p:nvSpPr>
        <p:spPr>
          <a:xfrm>
            <a:off x="4812401" y="4323018"/>
            <a:ext cx="3474535" cy="646331"/>
          </a:xfrm>
          <a:prstGeom prst="rect">
            <a:avLst/>
          </a:prstGeom>
          <a:noFill/>
        </p:spPr>
        <p:txBody>
          <a:bodyPr wrap="square" rtlCol="0">
            <a:spAutoFit/>
          </a:bodyPr>
          <a:lstStyle/>
          <a:p>
            <a:pPr algn="ctr"/>
            <a:r>
              <a:rPr lang="en-US" sz="1800" dirty="0">
                <a:effectLst/>
              </a:rPr>
              <a:t>4 hidden layers with 32, 32, 16, and 8 neurons respectively</a:t>
            </a:r>
          </a:p>
        </p:txBody>
      </p:sp>
    </p:spTree>
    <p:extLst>
      <p:ext uri="{BB962C8B-B14F-4D97-AF65-F5344CB8AC3E}">
        <p14:creationId xmlns:p14="http://schemas.microsoft.com/office/powerpoint/2010/main" val="155039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7B623F80-CCEE-86D5-99FD-1AADCDE139C7}"/>
              </a:ext>
            </a:extLst>
          </p:cNvPr>
          <p:cNvSpPr txBox="1"/>
          <p:nvPr/>
        </p:nvSpPr>
        <p:spPr>
          <a:xfrm>
            <a:off x="9175660" y="2258248"/>
            <a:ext cx="1645920" cy="2246769"/>
          </a:xfrm>
          <a:prstGeom prst="rect">
            <a:avLst/>
          </a:prstGeom>
          <a:solidFill>
            <a:schemeClr val="bg1"/>
          </a:solidFill>
        </p:spPr>
        <p:txBody>
          <a:bodyPr wrap="square">
            <a:spAutoFit/>
          </a:bodyPr>
          <a:lstStyle/>
          <a:p>
            <a:r>
              <a:rPr lang="en-US" sz="2000" dirty="0">
                <a:solidFill>
                  <a:srgbClr val="7030A0"/>
                </a:solidFill>
              </a:rPr>
              <a:t>Observations</a:t>
            </a:r>
          </a:p>
          <a:p>
            <a:endParaRPr lang="en-US" sz="2000" dirty="0">
              <a:solidFill>
                <a:srgbClr val="7030A0"/>
              </a:solidFill>
            </a:endParaRPr>
          </a:p>
          <a:p>
            <a:endParaRPr lang="en-US" sz="2000" dirty="0">
              <a:solidFill>
                <a:srgbClr val="7030A0"/>
              </a:solidFill>
            </a:endParaRPr>
          </a:p>
          <a:p>
            <a:endParaRPr lang="en-US" sz="2000" dirty="0">
              <a:solidFill>
                <a:srgbClr val="7030A0"/>
              </a:solidFill>
            </a:endParaRPr>
          </a:p>
          <a:p>
            <a:endParaRPr lang="en-US" sz="2000" dirty="0">
              <a:solidFill>
                <a:srgbClr val="7030A0"/>
              </a:solidFill>
            </a:endParaRPr>
          </a:p>
          <a:p>
            <a:endParaRPr lang="en-US" sz="2000" dirty="0">
              <a:solidFill>
                <a:srgbClr val="7030A0"/>
              </a:solidFill>
            </a:endParaRPr>
          </a:p>
          <a:p>
            <a:r>
              <a:rPr lang="en-US" sz="2000" dirty="0">
                <a:solidFill>
                  <a:srgbClr val="7030A0"/>
                </a:solidFill>
              </a:rPr>
              <a:t> Predictions</a:t>
            </a:r>
            <a:endParaRPr lang="fr-FR" sz="2000" dirty="0">
              <a:solidFill>
                <a:srgbClr val="7030A0"/>
              </a:solidFill>
            </a:endParaRPr>
          </a:p>
        </p:txBody>
      </p:sp>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22</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pic>
        <p:nvPicPr>
          <p:cNvPr id="9" name="Image 8">
            <a:extLst>
              <a:ext uri="{FF2B5EF4-FFF2-40B4-BE49-F238E27FC236}">
                <a16:creationId xmlns:a16="http://schemas.microsoft.com/office/drawing/2014/main" id="{C7E8A201-0582-99EC-9E14-2C217B247754}"/>
              </a:ext>
            </a:extLst>
          </p:cNvPr>
          <p:cNvPicPr>
            <a:picLocks noChangeAspect="1"/>
          </p:cNvPicPr>
          <p:nvPr/>
        </p:nvPicPr>
        <p:blipFill rotWithShape="1">
          <a:blip r:embed="rId3"/>
          <a:srcRect t="11078"/>
          <a:stretch/>
        </p:blipFill>
        <p:spPr>
          <a:xfrm>
            <a:off x="533974" y="2913276"/>
            <a:ext cx="1456204" cy="1257299"/>
          </a:xfrm>
          <a:prstGeom prst="rect">
            <a:avLst/>
          </a:prstGeom>
        </p:spPr>
      </p:pic>
      <p:sp>
        <p:nvSpPr>
          <p:cNvPr id="15" name="ZoneTexte 14">
            <a:extLst>
              <a:ext uri="{FF2B5EF4-FFF2-40B4-BE49-F238E27FC236}">
                <a16:creationId xmlns:a16="http://schemas.microsoft.com/office/drawing/2014/main" id="{CB5313AF-3E73-AF65-94CE-3A6BC30CAE67}"/>
              </a:ext>
            </a:extLst>
          </p:cNvPr>
          <p:cNvSpPr txBox="1"/>
          <p:nvPr/>
        </p:nvSpPr>
        <p:spPr>
          <a:xfrm>
            <a:off x="2926079" y="2134542"/>
            <a:ext cx="5577840" cy="369332"/>
          </a:xfrm>
          <a:prstGeom prst="rect">
            <a:avLst/>
          </a:prstGeom>
          <a:noFill/>
        </p:spPr>
        <p:txBody>
          <a:bodyPr wrap="square">
            <a:spAutoFit/>
          </a:bodyPr>
          <a:lstStyle/>
          <a:p>
            <a:pPr marL="285750" marR="0" indent="-285750">
              <a:spcBef>
                <a:spcPts val="0"/>
              </a:spcBef>
              <a:spcAft>
                <a:spcPts val="800"/>
              </a:spcAft>
              <a:buFont typeface="Arial" panose="020B0604020202020204" pitchFamily="34" charset="0"/>
              <a:buChar char="•"/>
            </a:pPr>
            <a:r>
              <a:rPr lang="fr-FR" b="1" kern="100" dirty="0">
                <a:effectLst/>
                <a:ea typeface="Calibri" panose="020F0502020204030204" pitchFamily="34" charset="0"/>
                <a:cs typeface="Calibri" panose="020F0502020204030204" pitchFamily="34" charset="0"/>
              </a:rPr>
              <a:t>R²</a:t>
            </a:r>
            <a:r>
              <a:rPr lang="fr-FR" kern="100" dirty="0">
                <a:effectLst/>
                <a:ea typeface="Calibri" panose="020F0502020204030204" pitchFamily="34" charset="0"/>
                <a:cs typeface="Calibri" panose="020F0502020204030204" pitchFamily="34" charset="0"/>
              </a:rPr>
              <a:t> </a:t>
            </a:r>
            <a:r>
              <a:rPr lang="fr-FR" sz="1600" kern="100" dirty="0">
                <a:effectLst/>
                <a:ea typeface="Calibri" panose="020F0502020204030204" pitchFamily="34" charset="0"/>
                <a:cs typeface="Calibri" panose="020F0502020204030204" pitchFamily="34" charset="0"/>
              </a:rPr>
              <a:t>(</a:t>
            </a:r>
            <a:r>
              <a:rPr lang="en-US" sz="1600" kern="100" dirty="0">
                <a:effectLst/>
                <a:ea typeface="Calibri" panose="020F0502020204030204" pitchFamily="34" charset="0"/>
                <a:cs typeface="Calibri" panose="020F0502020204030204" pitchFamily="34" charset="0"/>
              </a:rPr>
              <a:t>C</a:t>
            </a:r>
            <a:r>
              <a:rPr lang="en-US" sz="1600" kern="100" dirty="0">
                <a:ea typeface="Calibri" panose="020F0502020204030204" pitchFamily="34" charset="0"/>
                <a:cs typeface="Calibri" panose="020F0502020204030204" pitchFamily="34" charset="0"/>
              </a:rPr>
              <a:t>oefficient of determination of a regression</a:t>
            </a:r>
            <a:r>
              <a:rPr lang="en-US" sz="1600" kern="100" dirty="0">
                <a:effectLst/>
                <a:ea typeface="Calibri" panose="020F0502020204030204" pitchFamily="34" charset="0"/>
                <a:cs typeface="Calibri" panose="020F0502020204030204" pitchFamily="34" charset="0"/>
              </a:rPr>
              <a:t>) </a:t>
            </a:r>
            <a:endParaRPr lang="en-US" kern="100" dirty="0">
              <a:effectLst/>
              <a:ea typeface="Calibri" panose="020F0502020204030204" pitchFamily="34" charset="0"/>
              <a:cs typeface="Calibri" panose="020F0502020204030204" pitchFamily="34" charset="0"/>
            </a:endParaRPr>
          </a:p>
        </p:txBody>
      </p:sp>
      <p:pic>
        <p:nvPicPr>
          <p:cNvPr id="9220" name="Picture 4" descr="Set of versus logo letters. Versus Or VS Letters Logo &amp; symbol design template. VS letters for sports, fight, competition, battle, match, game. Flat black font Versus Icon">
            <a:extLst>
              <a:ext uri="{FF2B5EF4-FFF2-40B4-BE49-F238E27FC236}">
                <a16:creationId xmlns:a16="http://schemas.microsoft.com/office/drawing/2014/main" id="{6D2D20B1-C525-4EB5-6CB8-DEFEFFDEA5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61" t="59397" r="67094" b="7030"/>
          <a:stretch/>
        </p:blipFill>
        <p:spPr bwMode="auto">
          <a:xfrm>
            <a:off x="9175660" y="2757355"/>
            <a:ext cx="1300039" cy="109728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24">
            <a:extLst>
              <a:ext uri="{FF2B5EF4-FFF2-40B4-BE49-F238E27FC236}">
                <a16:creationId xmlns:a16="http://schemas.microsoft.com/office/drawing/2014/main" id="{ED1E9AF0-B0DB-301F-E38B-C1F691B2AF94}"/>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7.	Model </a:t>
            </a:r>
            <a:r>
              <a:rPr lang="en-US" sz="2000" b="1" dirty="0">
                <a:solidFill>
                  <a:srgbClr val="7030A0"/>
                </a:solidFill>
              </a:rPr>
              <a:t>evaluation</a:t>
            </a:r>
            <a:r>
              <a:rPr lang="fr-FR" sz="2000" b="1" dirty="0">
                <a:solidFill>
                  <a:srgbClr val="7030A0"/>
                </a:solidFill>
              </a:rPr>
              <a:t> &amp; </a:t>
            </a:r>
            <a:r>
              <a:rPr lang="en-US" sz="2000" b="1" dirty="0">
                <a:solidFill>
                  <a:srgbClr val="7030A0"/>
                </a:solidFill>
              </a:rPr>
              <a:t>selection</a:t>
            </a:r>
          </a:p>
        </p:txBody>
      </p:sp>
      <p:sp>
        <p:nvSpPr>
          <p:cNvPr id="4" name="Right Brace 3">
            <a:extLst>
              <a:ext uri="{FF2B5EF4-FFF2-40B4-BE49-F238E27FC236}">
                <a16:creationId xmlns:a16="http://schemas.microsoft.com/office/drawing/2014/main" id="{055B951A-FCD5-0F1C-17A4-0E37EC032637}"/>
              </a:ext>
            </a:extLst>
          </p:cNvPr>
          <p:cNvSpPr/>
          <p:nvPr/>
        </p:nvSpPr>
        <p:spPr>
          <a:xfrm>
            <a:off x="8565100" y="1923672"/>
            <a:ext cx="457199" cy="2915920"/>
          </a:xfrm>
          <a:prstGeom prst="rightBrace">
            <a:avLst/>
          </a:prstGeom>
          <a:ln>
            <a:solidFill>
              <a:srgbClr val="7030A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C6FDBD7-1EBF-5B7E-27EF-A6B7716F7121}"/>
              </a:ext>
            </a:extLst>
          </p:cNvPr>
          <p:cNvSpPr txBox="1"/>
          <p:nvPr/>
        </p:nvSpPr>
        <p:spPr>
          <a:xfrm>
            <a:off x="2926079" y="4411976"/>
            <a:ext cx="6096000" cy="369332"/>
          </a:xfrm>
          <a:prstGeom prst="rect">
            <a:avLst/>
          </a:prstGeom>
          <a:noFill/>
        </p:spPr>
        <p:txBody>
          <a:bodyPr wrap="square">
            <a:spAutoFit/>
          </a:bodyPr>
          <a:lstStyle/>
          <a:p>
            <a:pPr marL="285750" indent="-285750">
              <a:buFont typeface="Arial" panose="020B0604020202020204" pitchFamily="34" charset="0"/>
              <a:buChar char="•"/>
            </a:pPr>
            <a:r>
              <a:rPr lang="en-US" b="1" dirty="0"/>
              <a:t>RMSE</a:t>
            </a:r>
            <a:r>
              <a:rPr lang="en-US" dirty="0"/>
              <a:t> </a:t>
            </a:r>
            <a:r>
              <a:rPr lang="en-US" sz="1600" dirty="0"/>
              <a:t>(Root Mean Square Error)</a:t>
            </a:r>
            <a:endParaRPr lang="en-US" dirty="0"/>
          </a:p>
        </p:txBody>
      </p:sp>
      <p:pic>
        <p:nvPicPr>
          <p:cNvPr id="20" name="Graphic 19" descr="Arrow Up outline">
            <a:extLst>
              <a:ext uri="{FF2B5EF4-FFF2-40B4-BE49-F238E27FC236}">
                <a16:creationId xmlns:a16="http://schemas.microsoft.com/office/drawing/2014/main" id="{0EF0FC06-6267-CB34-4079-A633CEEC7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649758">
            <a:off x="7331950" y="1651260"/>
            <a:ext cx="914400" cy="914400"/>
          </a:xfrm>
          <a:prstGeom prst="rect">
            <a:avLst/>
          </a:prstGeom>
        </p:spPr>
      </p:pic>
      <p:pic>
        <p:nvPicPr>
          <p:cNvPr id="21" name="Graphic 20" descr="Arrow Up outline">
            <a:extLst>
              <a:ext uri="{FF2B5EF4-FFF2-40B4-BE49-F238E27FC236}">
                <a16:creationId xmlns:a16="http://schemas.microsoft.com/office/drawing/2014/main" id="{8B2F57A4-2B10-725D-30B5-10CA5C8253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762086">
            <a:off x="7124928" y="4382392"/>
            <a:ext cx="914400" cy="914400"/>
          </a:xfrm>
          <a:prstGeom prst="rect">
            <a:avLst/>
          </a:prstGeom>
        </p:spPr>
      </p:pic>
    </p:spTree>
    <p:extLst>
      <p:ext uri="{BB962C8B-B14F-4D97-AF65-F5344CB8AC3E}">
        <p14:creationId xmlns:p14="http://schemas.microsoft.com/office/powerpoint/2010/main" val="3073935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23</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pic>
        <p:nvPicPr>
          <p:cNvPr id="9218" name="Picture 2" descr="grid. seamless pattern. vector illustration background. Black large square cell simple graphic grid">
            <a:extLst>
              <a:ext uri="{FF2B5EF4-FFF2-40B4-BE49-F238E27FC236}">
                <a16:creationId xmlns:a16="http://schemas.microsoft.com/office/drawing/2014/main" id="{CA52A9EE-60BF-811F-FE4E-1EF422750A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2432" y="2389319"/>
            <a:ext cx="874643" cy="5466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785D59-115C-A4AE-F650-E796DE9CBEC2}"/>
              </a:ext>
            </a:extLst>
          </p:cNvPr>
          <p:cNvSpPr txBox="1"/>
          <p:nvPr/>
        </p:nvSpPr>
        <p:spPr>
          <a:xfrm>
            <a:off x="3144059" y="2005149"/>
            <a:ext cx="874644" cy="369332"/>
          </a:xfrm>
          <a:prstGeom prst="rect">
            <a:avLst/>
          </a:prstGeom>
          <a:noFill/>
        </p:spPr>
        <p:txBody>
          <a:bodyPr wrap="square">
            <a:spAutoFit/>
          </a:bodyPr>
          <a:lstStyle/>
          <a:p>
            <a:r>
              <a:rPr lang="fr-FR" dirty="0">
                <a:cs typeface="Calibri" panose="020F0502020204030204" pitchFamily="34" charset="0"/>
              </a:rPr>
              <a:t>800m</a:t>
            </a:r>
          </a:p>
        </p:txBody>
      </p:sp>
      <p:sp>
        <p:nvSpPr>
          <p:cNvPr id="10" name="ZoneTexte 19">
            <a:extLst>
              <a:ext uri="{FF2B5EF4-FFF2-40B4-BE49-F238E27FC236}">
                <a16:creationId xmlns:a16="http://schemas.microsoft.com/office/drawing/2014/main" id="{B803688D-B222-C625-BE27-DA391B608339}"/>
              </a:ext>
            </a:extLst>
          </p:cNvPr>
          <p:cNvSpPr txBox="1"/>
          <p:nvPr/>
        </p:nvSpPr>
        <p:spPr>
          <a:xfrm>
            <a:off x="4742521" y="1134070"/>
            <a:ext cx="6738279" cy="923330"/>
          </a:xfrm>
          <a:prstGeom prst="rect">
            <a:avLst/>
          </a:prstGeom>
          <a:noFill/>
        </p:spPr>
        <p:txBody>
          <a:bodyPr wrap="square">
            <a:spAutoFit/>
          </a:bodyPr>
          <a:lstStyle/>
          <a:p>
            <a:pPr marL="285750" indent="-285750">
              <a:buFont typeface="Arial" panose="020B0604020202020204" pitchFamily="34" charset="0"/>
              <a:buChar char="•"/>
            </a:pPr>
            <a:r>
              <a:rPr lang="fr-FR" dirty="0" err="1">
                <a:cs typeface="Calibri" panose="020F0502020204030204" pitchFamily="34" charset="0"/>
              </a:rPr>
              <a:t>Environmental</a:t>
            </a:r>
            <a:r>
              <a:rPr lang="fr-FR" dirty="0">
                <a:cs typeface="Calibri" panose="020F0502020204030204" pitchFamily="34" charset="0"/>
              </a:rPr>
              <a:t> data collection   </a:t>
            </a:r>
            <a:r>
              <a:rPr lang="fr-FR" dirty="0">
                <a:cs typeface="Calibri" panose="020F0502020204030204" pitchFamily="34" charset="0"/>
                <a:sym typeface="Wingdings" panose="05000000000000000000" pitchFamily="2" charset="2"/>
              </a:rPr>
              <a:t></a:t>
            </a:r>
            <a:r>
              <a:rPr lang="fr-FR" dirty="0">
                <a:cs typeface="Calibri" panose="020F0502020204030204" pitchFamily="34" charset="0"/>
              </a:rPr>
              <a:t> (CLC, </a:t>
            </a:r>
            <a:r>
              <a:rPr lang="fr-FR" dirty="0" err="1">
                <a:cs typeface="Calibri" panose="020F0502020204030204" pitchFamily="34" charset="0"/>
              </a:rPr>
              <a:t>Soil</a:t>
            </a:r>
            <a:r>
              <a:rPr lang="fr-FR" dirty="0">
                <a:cs typeface="Calibri" panose="020F0502020204030204" pitchFamily="34" charset="0"/>
              </a:rPr>
              <a:t> and </a:t>
            </a:r>
            <a:r>
              <a:rPr lang="fr-FR" dirty="0" err="1">
                <a:cs typeface="Calibri" panose="020F0502020204030204" pitchFamily="34" charset="0"/>
              </a:rPr>
              <a:t>Climate</a:t>
            </a:r>
            <a:r>
              <a:rPr lang="fr-FR" dirty="0">
                <a:cs typeface="Calibri" panose="020F0502020204030204" pitchFamily="34" charset="0"/>
              </a:rPr>
              <a:t>)</a:t>
            </a:r>
          </a:p>
          <a:p>
            <a:pPr marL="285750" indent="-285750">
              <a:buFont typeface="Arial" panose="020B0604020202020204" pitchFamily="34" charset="0"/>
              <a:buChar char="•"/>
            </a:pPr>
            <a:endParaRPr lang="fr-FR" dirty="0">
              <a:cs typeface="Calibri" panose="020F0502020204030204" pitchFamily="34" charset="0"/>
            </a:endParaRPr>
          </a:p>
          <a:p>
            <a:pPr marL="285750" indent="-285750">
              <a:buFont typeface="Arial" panose="020B0604020202020204" pitchFamily="34" charset="0"/>
              <a:buChar char="•"/>
            </a:pPr>
            <a:r>
              <a:rPr lang="en-US" dirty="0">
                <a:cs typeface="Calibri" panose="020F0502020204030204" pitchFamily="34" charset="0"/>
              </a:rPr>
              <a:t>Prediction using the best model</a:t>
            </a:r>
          </a:p>
        </p:txBody>
      </p:sp>
      <p:sp>
        <p:nvSpPr>
          <p:cNvPr id="5" name="ZoneTexte 24">
            <a:extLst>
              <a:ext uri="{FF2B5EF4-FFF2-40B4-BE49-F238E27FC236}">
                <a16:creationId xmlns:a16="http://schemas.microsoft.com/office/drawing/2014/main" id="{85D72CCC-7354-096B-7E6C-660470EDE8E5}"/>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8.	</a:t>
            </a:r>
            <a:r>
              <a:rPr lang="fr-FR" sz="2000" b="1" dirty="0" err="1">
                <a:solidFill>
                  <a:srgbClr val="7030A0"/>
                </a:solidFill>
              </a:rPr>
              <a:t>Prediction</a:t>
            </a:r>
            <a:r>
              <a:rPr lang="fr-FR" sz="2000" b="1" dirty="0">
                <a:solidFill>
                  <a:srgbClr val="7030A0"/>
                </a:solidFill>
              </a:rPr>
              <a:t> &amp; mapping</a:t>
            </a:r>
          </a:p>
        </p:txBody>
      </p:sp>
      <p:pic>
        <p:nvPicPr>
          <p:cNvPr id="2" name="Image 11">
            <a:extLst>
              <a:ext uri="{FF2B5EF4-FFF2-40B4-BE49-F238E27FC236}">
                <a16:creationId xmlns:a16="http://schemas.microsoft.com/office/drawing/2014/main" id="{D9C16A9B-7300-154B-F205-B52C3FBB934A}"/>
              </a:ext>
            </a:extLst>
          </p:cNvPr>
          <p:cNvPicPr>
            <a:picLocks noChangeAspect="1"/>
          </p:cNvPicPr>
          <p:nvPr/>
        </p:nvPicPr>
        <p:blipFill rotWithShape="1">
          <a:blip r:embed="rId4"/>
          <a:srcRect l="12724" t="4433" r="10046" b="3596"/>
          <a:stretch/>
        </p:blipFill>
        <p:spPr>
          <a:xfrm>
            <a:off x="458659" y="1720894"/>
            <a:ext cx="1963046" cy="1188720"/>
          </a:xfrm>
          <a:prstGeom prst="rect">
            <a:avLst/>
          </a:prstGeom>
        </p:spPr>
      </p:pic>
    </p:spTree>
    <p:extLst>
      <p:ext uri="{BB962C8B-B14F-4D97-AF65-F5344CB8AC3E}">
        <p14:creationId xmlns:p14="http://schemas.microsoft.com/office/powerpoint/2010/main" val="335790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D110D5-C873-4046-4525-F4A000865A21}"/>
              </a:ext>
            </a:extLst>
          </p:cNvPr>
          <p:cNvSpPr txBox="1"/>
          <p:nvPr/>
        </p:nvSpPr>
        <p:spPr>
          <a:xfrm>
            <a:off x="4805618" y="2219512"/>
            <a:ext cx="7101901" cy="923330"/>
          </a:xfrm>
          <a:prstGeom prst="rect">
            <a:avLst/>
          </a:prstGeom>
          <a:noFill/>
        </p:spPr>
        <p:txBody>
          <a:bodyPr wrap="square">
            <a:spAutoFit/>
          </a:bodyPr>
          <a:lstStyle/>
          <a:p>
            <a:pPr marL="285750" indent="-285750">
              <a:buFont typeface="Arial" panose="020B0604020202020204" pitchFamily="34" charset="0"/>
              <a:buChar char="•"/>
            </a:pPr>
            <a:r>
              <a:rPr lang="fr-FR" dirty="0">
                <a:cs typeface="Calibri" panose="020F0502020204030204" pitchFamily="34" charset="0"/>
              </a:rPr>
              <a:t>Interpolation</a:t>
            </a:r>
          </a:p>
          <a:p>
            <a:endParaRPr lang="fr-FR" dirty="0">
              <a:cs typeface="Calibri" panose="020F0502020204030204" pitchFamily="34" charset="0"/>
            </a:endParaRPr>
          </a:p>
          <a:p>
            <a:pPr marL="742950" lvl="1" indent="-285750">
              <a:buFont typeface="Wingdings" panose="05000000000000000000" pitchFamily="2" charset="2"/>
              <a:buChar char="v"/>
            </a:pPr>
            <a:r>
              <a:rPr lang="fr-FR" dirty="0">
                <a:cs typeface="Calibri" panose="020F0502020204030204" pitchFamily="34" charset="0"/>
                <a:sym typeface="Wingdings" panose="05000000000000000000" pitchFamily="2" charset="2"/>
              </a:rPr>
              <a:t> </a:t>
            </a:r>
            <a:r>
              <a:rPr lang="fr-FR" dirty="0">
                <a:cs typeface="Calibri" panose="020F0502020204030204" pitchFamily="34" charset="0"/>
              </a:rPr>
              <a:t>Inverse Distance </a:t>
            </a:r>
            <a:r>
              <a:rPr lang="fr-FR" dirty="0" err="1">
                <a:cs typeface="Calibri" panose="020F0502020204030204" pitchFamily="34" charset="0"/>
              </a:rPr>
              <a:t>Weighting</a:t>
            </a:r>
            <a:r>
              <a:rPr lang="fr-FR" dirty="0">
                <a:cs typeface="Calibri" panose="020F0502020204030204" pitchFamily="34" charset="0"/>
              </a:rPr>
              <a:t> (IDW) </a:t>
            </a:r>
            <a:r>
              <a:rPr lang="fr-FR" sz="1100" dirty="0">
                <a:cs typeface="Calibri" panose="020F0502020204030204" pitchFamily="34" charset="0"/>
              </a:rPr>
              <a:t>(</a:t>
            </a:r>
            <a:r>
              <a:rPr lang="fr-FR" sz="1100" dirty="0" err="1">
                <a:cs typeface="Calibri" panose="020F0502020204030204" pitchFamily="34" charset="0"/>
              </a:rPr>
              <a:t>Hijmans</a:t>
            </a:r>
            <a:r>
              <a:rPr lang="fr-FR" sz="1100" dirty="0">
                <a:cs typeface="Calibri" panose="020F0502020204030204" pitchFamily="34" charset="0"/>
              </a:rPr>
              <a:t> et al., 2023; </a:t>
            </a:r>
            <a:r>
              <a:rPr lang="fr-FR" sz="1100" dirty="0" err="1">
                <a:cs typeface="Calibri" panose="020F0502020204030204" pitchFamily="34" charset="0"/>
              </a:rPr>
              <a:t>Pebesma</a:t>
            </a:r>
            <a:r>
              <a:rPr lang="fr-FR" sz="1100" dirty="0">
                <a:cs typeface="Calibri" panose="020F0502020204030204" pitchFamily="34" charset="0"/>
              </a:rPr>
              <a:t> &amp; </a:t>
            </a:r>
            <a:r>
              <a:rPr lang="fr-FR" sz="1100" dirty="0" err="1">
                <a:cs typeface="Calibri" panose="020F0502020204030204" pitchFamily="34" charset="0"/>
              </a:rPr>
              <a:t>Graeler</a:t>
            </a:r>
            <a:r>
              <a:rPr lang="fr-FR" sz="1100" dirty="0">
                <a:cs typeface="Calibri" panose="020F0502020204030204" pitchFamily="34" charset="0"/>
              </a:rPr>
              <a:t>, 2023)</a:t>
            </a:r>
            <a:endParaRPr lang="fr-FR" sz="1100" dirty="0">
              <a:solidFill>
                <a:srgbClr val="FF0000"/>
              </a:solidFill>
              <a:cs typeface="Calibri" panose="020F0502020204030204" pitchFamily="34" charset="0"/>
            </a:endParaRPr>
          </a:p>
        </p:txBody>
      </p:sp>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24</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pic>
        <p:nvPicPr>
          <p:cNvPr id="12" name="Image 11">
            <a:extLst>
              <a:ext uri="{FF2B5EF4-FFF2-40B4-BE49-F238E27FC236}">
                <a16:creationId xmlns:a16="http://schemas.microsoft.com/office/drawing/2014/main" id="{AFAC29D4-4042-147A-2BEB-7AC50E6B3317}"/>
              </a:ext>
            </a:extLst>
          </p:cNvPr>
          <p:cNvPicPr>
            <a:picLocks noChangeAspect="1"/>
          </p:cNvPicPr>
          <p:nvPr/>
        </p:nvPicPr>
        <p:blipFill rotWithShape="1">
          <a:blip r:embed="rId3"/>
          <a:srcRect l="12724" t="4433" r="10046" b="3596"/>
          <a:stretch/>
        </p:blipFill>
        <p:spPr>
          <a:xfrm>
            <a:off x="458659" y="1720894"/>
            <a:ext cx="1963046" cy="1188720"/>
          </a:xfrm>
          <a:prstGeom prst="rect">
            <a:avLst/>
          </a:prstGeom>
        </p:spPr>
      </p:pic>
      <p:pic>
        <p:nvPicPr>
          <p:cNvPr id="9218" name="Picture 2" descr="grid. seamless pattern. vector illustration background. Black large square cell simple graphic grid">
            <a:extLst>
              <a:ext uri="{FF2B5EF4-FFF2-40B4-BE49-F238E27FC236}">
                <a16:creationId xmlns:a16="http://schemas.microsoft.com/office/drawing/2014/main" id="{CA52A9EE-60BF-811F-FE4E-1EF422750A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2432" y="2389319"/>
            <a:ext cx="874643" cy="5466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785D59-115C-A4AE-F650-E796DE9CBEC2}"/>
              </a:ext>
            </a:extLst>
          </p:cNvPr>
          <p:cNvSpPr txBox="1"/>
          <p:nvPr/>
        </p:nvSpPr>
        <p:spPr>
          <a:xfrm>
            <a:off x="3144059" y="2005149"/>
            <a:ext cx="874644" cy="369332"/>
          </a:xfrm>
          <a:prstGeom prst="rect">
            <a:avLst/>
          </a:prstGeom>
          <a:noFill/>
        </p:spPr>
        <p:txBody>
          <a:bodyPr wrap="square">
            <a:spAutoFit/>
          </a:bodyPr>
          <a:lstStyle/>
          <a:p>
            <a:r>
              <a:rPr lang="fr-FR" dirty="0">
                <a:cs typeface="Calibri" panose="020F0502020204030204" pitchFamily="34" charset="0"/>
              </a:rPr>
              <a:t>800m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06B3B4-D575-E7C2-14B7-932DE6BB0DF9}"/>
                  </a:ext>
                </a:extLst>
              </p:cNvPr>
              <p:cNvSpPr txBox="1"/>
              <p:nvPr/>
            </p:nvSpPr>
            <p:spPr>
              <a:xfrm>
                <a:off x="3977075" y="3248988"/>
                <a:ext cx="3667809" cy="3723712"/>
              </a:xfrm>
              <a:prstGeom prst="rect">
                <a:avLst/>
              </a:prstGeom>
              <a:noFill/>
            </p:spPr>
            <p:txBody>
              <a:bodyPr wrap="square">
                <a:spAutoFit/>
              </a:bodyPr>
              <a:lstStyle/>
              <a:p>
                <a:pPr marL="0" marR="0" algn="just">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a:rPr lang="fr-FR" sz="1800" i="1" kern="100" smtClean="0">
                          <a:effectLst/>
                          <a:latin typeface="Cambria Math" panose="02040503050406030204" pitchFamily="18" charset="0"/>
                          <a:ea typeface="Yu Mincho" panose="02020400000000000000" pitchFamily="18" charset="-128"/>
                          <a:cs typeface="Arial" panose="020B0604020202020204" pitchFamily="34" charset="0"/>
                        </a:rPr>
                        <m:t>𝑤</m:t>
                      </m:r>
                      <m:d>
                        <m:dPr>
                          <m:ctrlPr>
                            <a:rPr lang="fr-FR" sz="1800" i="1" kern="100">
                              <a:effectLst/>
                              <a:latin typeface="Cambria Math" panose="02040503050406030204" pitchFamily="18" charset="0"/>
                              <a:ea typeface="Yu Mincho" panose="02020400000000000000" pitchFamily="18" charset="-128"/>
                              <a:cs typeface="Arial" panose="020B0604020202020204" pitchFamily="34" charset="0"/>
                            </a:rPr>
                          </m:ctrlPr>
                        </m:dPr>
                        <m:e>
                          <m:r>
                            <a:rPr lang="fr-FR" sz="1800" i="1" kern="100">
                              <a:effectLst/>
                              <a:latin typeface="Cambria Math" panose="02040503050406030204" pitchFamily="18" charset="0"/>
                              <a:ea typeface="Yu Mincho" panose="02020400000000000000" pitchFamily="18" charset="-128"/>
                              <a:cs typeface="Arial" panose="020B0604020202020204" pitchFamily="34" charset="0"/>
                            </a:rPr>
                            <m:t>𝑥</m:t>
                          </m:r>
                        </m:e>
                      </m:d>
                      <m:r>
                        <a:rPr lang="fr-FR" sz="1800" i="1" kern="100">
                          <a:effectLst/>
                          <a:latin typeface="Cambria Math" panose="02040503050406030204" pitchFamily="18" charset="0"/>
                          <a:ea typeface="Yu Mincho" panose="02020400000000000000" pitchFamily="18" charset="-128"/>
                          <a:cs typeface="Arial" panose="020B0604020202020204" pitchFamily="34" charset="0"/>
                        </a:rPr>
                        <m:t>=</m:t>
                      </m:r>
                      <m:f>
                        <m:fPr>
                          <m:ctrlPr>
                            <a:rPr lang="fr-FR" sz="1800" i="1" kern="100">
                              <a:effectLst/>
                              <a:latin typeface="Cambria Math" panose="02040503050406030204" pitchFamily="18" charset="0"/>
                              <a:ea typeface="Yu Mincho" panose="02020400000000000000" pitchFamily="18" charset="-128"/>
                              <a:cs typeface="Arial" panose="020B0604020202020204" pitchFamily="34" charset="0"/>
                            </a:rPr>
                          </m:ctrlPr>
                        </m:fPr>
                        <m:num>
                          <m:r>
                            <a:rPr lang="fr-FR" sz="1800" i="1" kern="100">
                              <a:effectLst/>
                              <a:latin typeface="Cambria Math" panose="02040503050406030204" pitchFamily="18" charset="0"/>
                              <a:ea typeface="Yu Mincho" panose="02020400000000000000" pitchFamily="18" charset="-128"/>
                              <a:cs typeface="Arial" panose="020B0604020202020204" pitchFamily="34" charset="0"/>
                            </a:rPr>
                            <m:t>𝐴</m:t>
                          </m:r>
                        </m:num>
                        <m:den>
                          <m:r>
                            <a:rPr lang="fr-FR" sz="1800" i="1" kern="100">
                              <a:effectLst/>
                              <a:latin typeface="Cambria Math" panose="02040503050406030204" pitchFamily="18" charset="0"/>
                              <a:ea typeface="Yu Mincho" panose="02020400000000000000" pitchFamily="18" charset="-128"/>
                              <a:cs typeface="Arial" panose="020B0604020202020204" pitchFamily="34" charset="0"/>
                            </a:rPr>
                            <m:t>𝐵</m:t>
                          </m:r>
                        </m:den>
                      </m:f>
                    </m:oMath>
                  </m:oMathPara>
                </a14:m>
                <a:endParaRPr lang="fr-FR" sz="1800" kern="100" dirty="0">
                  <a:effectLst/>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a:rPr lang="fr-FR" sz="1800" i="1" kern="100">
                          <a:effectLst/>
                          <a:latin typeface="Cambria Math" panose="02040503050406030204" pitchFamily="18" charset="0"/>
                          <a:ea typeface="Calibri" panose="020F0502020204030204" pitchFamily="34" charset="0"/>
                          <a:cs typeface="Arial" panose="020B0604020202020204" pitchFamily="34" charset="0"/>
                        </a:rPr>
                        <m:t>𝐴</m:t>
                      </m:r>
                      <m:r>
                        <a:rPr lang="fr-FR" sz="1800" i="1" kern="100">
                          <a:effectLst/>
                          <a:latin typeface="Cambria Math" panose="02040503050406030204" pitchFamily="18" charset="0"/>
                          <a:ea typeface="Calibri" panose="020F0502020204030204" pitchFamily="34" charset="0"/>
                          <a:cs typeface="Arial" panose="020B0604020202020204" pitchFamily="34" charset="0"/>
                        </a:rPr>
                        <m:t>=</m:t>
                      </m:r>
                      <m:nary>
                        <m:naryPr>
                          <m:chr m:val="∑"/>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naryPr>
                        <m:sub>
                          <m:r>
                            <a:rPr lang="fr-FR" sz="1800" i="1" kern="100">
                              <a:effectLst/>
                              <a:latin typeface="Cambria Math" panose="02040503050406030204" pitchFamily="18" charset="0"/>
                              <a:ea typeface="Calibri" panose="020F0502020204030204" pitchFamily="34" charset="0"/>
                              <a:cs typeface="Arial" panose="020B0604020202020204" pitchFamily="34" charset="0"/>
                            </a:rPr>
                            <m:t>𝑖</m:t>
                          </m:r>
                          <m:r>
                            <a:rPr lang="fr-FR" sz="1800" i="1" kern="100">
                              <a:effectLst/>
                              <a:latin typeface="Cambria Math" panose="02040503050406030204" pitchFamily="18" charset="0"/>
                              <a:ea typeface="Calibri" panose="020F0502020204030204" pitchFamily="34" charset="0"/>
                              <a:cs typeface="Arial" panose="020B0604020202020204" pitchFamily="34" charset="0"/>
                            </a:rPr>
                            <m:t>=1</m:t>
                          </m:r>
                        </m:sub>
                        <m:sup>
                          <m:r>
                            <a:rPr lang="fr-FR" sz="1800" i="1" kern="100">
                              <a:effectLst/>
                              <a:latin typeface="Cambria Math" panose="02040503050406030204" pitchFamily="18" charset="0"/>
                              <a:ea typeface="Calibri" panose="020F0502020204030204" pitchFamily="34" charset="0"/>
                              <a:cs typeface="Arial" panose="020B0604020202020204" pitchFamily="34" charset="0"/>
                            </a:rPr>
                            <m:t>𝑛</m:t>
                          </m:r>
                        </m:sup>
                        <m:e>
                          <m:f>
                            <m:f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fr-FR" sz="1800" i="1" kern="100">
                                      <a:effectLst/>
                                      <a:latin typeface="Cambria Math" panose="02040503050406030204" pitchFamily="18" charset="0"/>
                                      <a:ea typeface="Calibri" panose="020F0502020204030204" pitchFamily="34" charset="0"/>
                                      <a:cs typeface="Arial" panose="020B0604020202020204" pitchFamily="34" charset="0"/>
                                    </a:rPr>
                                    <m:t>𝑢</m:t>
                                  </m:r>
                                </m:e>
                                <m:sub>
                                  <m:r>
                                    <a:rPr lang="fr-FR" sz="1800" i="1" kern="100">
                                      <a:effectLst/>
                                      <a:latin typeface="Cambria Math" panose="02040503050406030204" pitchFamily="18" charset="0"/>
                                      <a:ea typeface="Calibri" panose="020F0502020204030204" pitchFamily="34" charset="0"/>
                                      <a:cs typeface="Arial" panose="020B0604020202020204" pitchFamily="34" charset="0"/>
                                    </a:rPr>
                                    <m:t>𝑖</m:t>
                                  </m:r>
                                </m:sub>
                              </m:sSub>
                            </m:num>
                            <m:den>
                              <m:sSup>
                                <m:sSup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dPr>
                                    <m:e>
                                      <m:r>
                                        <a:rPr lang="fr-FR" sz="1800" i="1" kern="100">
                                          <a:effectLst/>
                                          <a:latin typeface="Cambria Math" panose="02040503050406030204" pitchFamily="18" charset="0"/>
                                          <a:ea typeface="Calibri" panose="020F0502020204030204" pitchFamily="34" charset="0"/>
                                          <a:cs typeface="Arial" panose="020B0604020202020204" pitchFamily="34" charset="0"/>
                                        </a:rPr>
                                        <m:t>𝑑</m:t>
                                      </m:r>
                                      <m:d>
                                        <m:d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dPr>
                                        <m:e>
                                          <m:r>
                                            <a:rPr lang="fr-FR" sz="1800" i="1" kern="100">
                                              <a:effectLst/>
                                              <a:latin typeface="Cambria Math" panose="02040503050406030204" pitchFamily="18" charset="0"/>
                                              <a:ea typeface="Calibri" panose="020F0502020204030204" pitchFamily="34" charset="0"/>
                                              <a:cs typeface="Arial" panose="020B0604020202020204" pitchFamily="34" charset="0"/>
                                            </a:rPr>
                                            <m:t>𝑥</m:t>
                                          </m:r>
                                          <m:r>
                                            <a:rPr lang="fr-FR" sz="18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fr-FR" sz="1800" i="1" kern="100">
                                                  <a:effectLst/>
                                                  <a:latin typeface="Cambria Math" panose="02040503050406030204" pitchFamily="18" charset="0"/>
                                                  <a:ea typeface="Calibri" panose="020F0502020204030204" pitchFamily="34" charset="0"/>
                                                  <a:cs typeface="Arial" panose="020B0604020202020204" pitchFamily="34" charset="0"/>
                                                </a:rPr>
                                                <m:t>𝑥</m:t>
                                              </m:r>
                                            </m:e>
                                            <m:sub>
                                              <m:r>
                                                <a:rPr lang="fr-FR" sz="1800" i="1" kern="100">
                                                  <a:effectLst/>
                                                  <a:latin typeface="Cambria Math" panose="02040503050406030204" pitchFamily="18" charset="0"/>
                                                  <a:ea typeface="Calibri" panose="020F0502020204030204" pitchFamily="34" charset="0"/>
                                                  <a:cs typeface="Arial" panose="020B0604020202020204" pitchFamily="34" charset="0"/>
                                                </a:rPr>
                                                <m:t>𝑖</m:t>
                                              </m:r>
                                            </m:sub>
                                          </m:sSub>
                                        </m:e>
                                      </m:d>
                                    </m:e>
                                  </m:d>
                                </m:e>
                                <m:sup>
                                  <m:r>
                                    <a:rPr lang="fr-FR" sz="1800" i="1" kern="100">
                                      <a:effectLst/>
                                      <a:latin typeface="Cambria Math" panose="02040503050406030204" pitchFamily="18" charset="0"/>
                                      <a:ea typeface="Calibri" panose="020F0502020204030204" pitchFamily="34" charset="0"/>
                                      <a:cs typeface="Arial" panose="020B0604020202020204" pitchFamily="34" charset="0"/>
                                    </a:rPr>
                                    <m:t>𝑝</m:t>
                                  </m:r>
                                </m:sup>
                              </m:sSup>
                            </m:den>
                          </m:f>
                        </m:e>
                      </m:nary>
                    </m:oMath>
                  </m:oMathPara>
                </a14:m>
                <a:endParaRPr lang="fr-FR" sz="1800" kern="100" dirty="0">
                  <a:effectLst/>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a:rPr lang="fr-FR" sz="1800" i="1" kern="100">
                          <a:effectLst/>
                          <a:latin typeface="Cambria Math" panose="02040503050406030204" pitchFamily="18" charset="0"/>
                          <a:ea typeface="Calibri" panose="020F0502020204030204" pitchFamily="34" charset="0"/>
                          <a:cs typeface="Arial" panose="020B0604020202020204" pitchFamily="34" charset="0"/>
                        </a:rPr>
                        <m:t>𝐵</m:t>
                      </m:r>
                      <m:r>
                        <a:rPr lang="fr-FR" sz="1800" i="1" kern="100">
                          <a:effectLst/>
                          <a:latin typeface="Cambria Math" panose="02040503050406030204" pitchFamily="18" charset="0"/>
                          <a:ea typeface="Calibri" panose="020F0502020204030204" pitchFamily="34" charset="0"/>
                          <a:cs typeface="Arial" panose="020B0604020202020204" pitchFamily="34" charset="0"/>
                        </a:rPr>
                        <m:t>=</m:t>
                      </m:r>
                      <m:nary>
                        <m:naryPr>
                          <m:chr m:val="∑"/>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naryPr>
                        <m:sub>
                          <m:r>
                            <a:rPr lang="fr-FR" sz="1800" i="1" kern="100">
                              <a:effectLst/>
                              <a:latin typeface="Cambria Math" panose="02040503050406030204" pitchFamily="18" charset="0"/>
                              <a:ea typeface="Calibri" panose="020F0502020204030204" pitchFamily="34" charset="0"/>
                              <a:cs typeface="Arial" panose="020B0604020202020204" pitchFamily="34" charset="0"/>
                            </a:rPr>
                            <m:t>𝑖</m:t>
                          </m:r>
                          <m:r>
                            <a:rPr lang="fr-FR" sz="1800" i="1" kern="100">
                              <a:effectLst/>
                              <a:latin typeface="Cambria Math" panose="02040503050406030204" pitchFamily="18" charset="0"/>
                              <a:ea typeface="Calibri" panose="020F0502020204030204" pitchFamily="34" charset="0"/>
                              <a:cs typeface="Arial" panose="020B0604020202020204" pitchFamily="34" charset="0"/>
                            </a:rPr>
                            <m:t>=1</m:t>
                          </m:r>
                        </m:sub>
                        <m:sup>
                          <m:r>
                            <a:rPr lang="fr-FR" sz="1800" i="1" kern="100">
                              <a:effectLst/>
                              <a:latin typeface="Cambria Math" panose="02040503050406030204" pitchFamily="18" charset="0"/>
                              <a:ea typeface="Calibri" panose="020F0502020204030204" pitchFamily="34" charset="0"/>
                              <a:cs typeface="Arial" panose="020B0604020202020204" pitchFamily="34" charset="0"/>
                            </a:rPr>
                            <m:t>𝑛</m:t>
                          </m:r>
                        </m:sup>
                        <m:e>
                          <m:f>
                            <m:f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fPr>
                            <m:num>
                              <m:r>
                                <a:rPr lang="fr-FR" sz="1800" i="1" kern="100">
                                  <a:effectLst/>
                                  <a:latin typeface="Cambria Math" panose="02040503050406030204" pitchFamily="18" charset="0"/>
                                  <a:ea typeface="Calibri" panose="020F0502020204030204" pitchFamily="34" charset="0"/>
                                  <a:cs typeface="Arial" panose="020B0604020202020204" pitchFamily="34" charset="0"/>
                                </a:rPr>
                                <m:t>1</m:t>
                              </m:r>
                            </m:num>
                            <m:den>
                              <m:sSup>
                                <m:sSup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dPr>
                                    <m:e>
                                      <m:r>
                                        <a:rPr lang="fr-FR" sz="1800" i="1" kern="100">
                                          <a:effectLst/>
                                          <a:latin typeface="Cambria Math" panose="02040503050406030204" pitchFamily="18" charset="0"/>
                                          <a:ea typeface="Calibri" panose="020F0502020204030204" pitchFamily="34" charset="0"/>
                                          <a:cs typeface="Arial" panose="020B0604020202020204" pitchFamily="34" charset="0"/>
                                        </a:rPr>
                                        <m:t>𝑑</m:t>
                                      </m:r>
                                      <m:d>
                                        <m:d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dPr>
                                        <m:e>
                                          <m:r>
                                            <a:rPr lang="fr-FR" sz="1800" i="1" kern="100">
                                              <a:effectLst/>
                                              <a:latin typeface="Cambria Math" panose="02040503050406030204" pitchFamily="18" charset="0"/>
                                              <a:ea typeface="Calibri" panose="020F0502020204030204" pitchFamily="34" charset="0"/>
                                              <a:cs typeface="Arial" panose="020B0604020202020204" pitchFamily="34" charset="0"/>
                                            </a:rPr>
                                            <m:t>𝑥</m:t>
                                          </m:r>
                                          <m:r>
                                            <a:rPr lang="fr-FR" sz="1800" i="1" kern="100">
                                              <a:effectLst/>
                                              <a:latin typeface="Cambria Math" panose="02040503050406030204" pitchFamily="18" charset="0"/>
                                              <a:ea typeface="Calibri" panose="020F0502020204030204" pitchFamily="34" charset="0"/>
                                              <a:cs typeface="Arial" panose="020B0604020202020204" pitchFamily="34" charset="0"/>
                                            </a:rPr>
                                            <m:t>,</m:t>
                                          </m:r>
                                          <m:sSub>
                                            <m:sSubPr>
                                              <m:ctrlPr>
                                                <a:rPr lang="fr-FR"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fr-FR" sz="1800" i="1" kern="100">
                                                  <a:effectLst/>
                                                  <a:latin typeface="Cambria Math" panose="02040503050406030204" pitchFamily="18" charset="0"/>
                                                  <a:ea typeface="Calibri" panose="020F0502020204030204" pitchFamily="34" charset="0"/>
                                                  <a:cs typeface="Arial" panose="020B0604020202020204" pitchFamily="34" charset="0"/>
                                                </a:rPr>
                                                <m:t>𝑥</m:t>
                                              </m:r>
                                            </m:e>
                                            <m:sub>
                                              <m:r>
                                                <a:rPr lang="fr-FR" sz="1800" i="1" kern="100">
                                                  <a:effectLst/>
                                                  <a:latin typeface="Cambria Math" panose="02040503050406030204" pitchFamily="18" charset="0"/>
                                                  <a:ea typeface="Calibri" panose="020F0502020204030204" pitchFamily="34" charset="0"/>
                                                  <a:cs typeface="Arial" panose="020B0604020202020204" pitchFamily="34" charset="0"/>
                                                </a:rPr>
                                                <m:t>𝑖</m:t>
                                              </m:r>
                                            </m:sub>
                                          </m:sSub>
                                        </m:e>
                                      </m:d>
                                    </m:e>
                                  </m:d>
                                </m:e>
                                <m:sup>
                                  <m:r>
                                    <a:rPr lang="fr-FR" sz="1800" i="1" kern="100">
                                      <a:effectLst/>
                                      <a:latin typeface="Cambria Math" panose="02040503050406030204" pitchFamily="18" charset="0"/>
                                      <a:ea typeface="Calibri" panose="020F0502020204030204" pitchFamily="34" charset="0"/>
                                      <a:cs typeface="Arial" panose="020B0604020202020204" pitchFamily="34" charset="0"/>
                                    </a:rPr>
                                    <m:t>𝑝</m:t>
                                  </m:r>
                                </m:sup>
                              </m:sSup>
                            </m:den>
                          </m:f>
                        </m:e>
                      </m:nary>
                    </m:oMath>
                  </m:oMathPara>
                </a14:m>
                <a:endParaRPr lang="fr-FR" sz="1800" kern="100" dirty="0">
                  <a:effectLst/>
                  <a:ea typeface="Calibri" panose="020F0502020204030204" pitchFamily="34" charset="0"/>
                  <a:cs typeface="Arial" panose="020B0604020202020204" pitchFamily="34" charset="0"/>
                </a:endParaRPr>
              </a:p>
              <a:p>
                <a:endParaRPr lang="fr-FR" dirty="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4D06B3B4-D575-E7C2-14B7-932DE6BB0DF9}"/>
                  </a:ext>
                </a:extLst>
              </p:cNvPr>
              <p:cNvSpPr txBox="1">
                <a:spLocks noRot="1" noChangeAspect="1" noMove="1" noResize="1" noEditPoints="1" noAdjustHandles="1" noChangeArrowheads="1" noChangeShapeType="1" noTextEdit="1"/>
              </p:cNvSpPr>
              <p:nvPr/>
            </p:nvSpPr>
            <p:spPr>
              <a:xfrm>
                <a:off x="3977075" y="3248988"/>
                <a:ext cx="3667809" cy="3723712"/>
              </a:xfrm>
              <a:prstGeom prst="rect">
                <a:avLst/>
              </a:prstGeom>
              <a:blipFill>
                <a:blip r:embed="rId5"/>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78DA66C-A86D-B724-A04B-987E0FBA0031}"/>
              </a:ext>
            </a:extLst>
          </p:cNvPr>
          <p:cNvSpPr txBox="1"/>
          <p:nvPr/>
        </p:nvSpPr>
        <p:spPr>
          <a:xfrm>
            <a:off x="7448509" y="4107241"/>
            <a:ext cx="4316771" cy="1495374"/>
          </a:xfrm>
          <a:prstGeom prst="roundRect">
            <a:avLst/>
          </a:prstGeom>
          <a:solidFill>
            <a:schemeClr val="bg1">
              <a:lumMod val="95000"/>
            </a:schemeClr>
          </a:solidFill>
        </p:spPr>
        <p:txBody>
          <a:bodyPr wrap="square">
            <a:spAutoFit/>
          </a:bodyPr>
          <a:lstStyle/>
          <a:p>
            <a:pPr marL="0" marR="0" algn="just">
              <a:lnSpc>
                <a:spcPct val="150000"/>
              </a:lnSpc>
              <a:spcBef>
                <a:spcPts val="0"/>
              </a:spcBef>
              <a:spcAft>
                <a:spcPts val="800"/>
              </a:spcAft>
            </a:pPr>
            <a:r>
              <a:rPr lang="fr-FR" sz="1400" i="1" kern="100" dirty="0">
                <a:effectLst/>
                <a:ea typeface="Yu Mincho" panose="02020400000000000000" pitchFamily="18" charset="-128"/>
                <a:cs typeface="Arial" panose="020B0604020202020204" pitchFamily="34" charset="0"/>
              </a:rPr>
              <a:t>w</a:t>
            </a:r>
            <a:r>
              <a:rPr lang="fr-FR" sz="1400" kern="100" dirty="0">
                <a:effectLst/>
                <a:ea typeface="Yu Mincho" panose="02020400000000000000" pitchFamily="18" charset="-128"/>
                <a:cs typeface="Arial" panose="020B0604020202020204" pitchFamily="34" charset="0"/>
              </a:rPr>
              <a:t> </a:t>
            </a:r>
            <a:r>
              <a:rPr lang="fr-FR" sz="1400" kern="100" dirty="0" err="1">
                <a:effectLst/>
                <a:ea typeface="Yu Mincho" panose="02020400000000000000" pitchFamily="18" charset="-128"/>
                <a:cs typeface="Arial" panose="020B0604020202020204" pitchFamily="34" charset="0"/>
              </a:rPr>
              <a:t>is</a:t>
            </a:r>
            <a:r>
              <a:rPr lang="fr-FR" sz="1400" kern="100" dirty="0">
                <a:effectLst/>
                <a:ea typeface="Yu Mincho" panose="02020400000000000000" pitchFamily="18" charset="-128"/>
                <a:cs typeface="Arial" panose="020B0604020202020204" pitchFamily="34" charset="0"/>
              </a:rPr>
              <a:t> the </a:t>
            </a:r>
            <a:r>
              <a:rPr lang="fr-FR" sz="1400" kern="100" dirty="0" err="1">
                <a:effectLst/>
                <a:ea typeface="Yu Mincho" panose="02020400000000000000" pitchFamily="18" charset="-128"/>
                <a:cs typeface="Arial" panose="020B0604020202020204" pitchFamily="34" charset="0"/>
              </a:rPr>
              <a:t>predicted</a:t>
            </a:r>
            <a:r>
              <a:rPr lang="fr-FR" sz="1400" kern="100" dirty="0">
                <a:effectLst/>
                <a:ea typeface="Yu Mincho" panose="02020400000000000000" pitchFamily="18" charset="-128"/>
                <a:cs typeface="Arial" panose="020B0604020202020204" pitchFamily="34" charset="0"/>
              </a:rPr>
              <a:t> value</a:t>
            </a:r>
            <a:r>
              <a:rPr lang="fr-FR" sz="1400" kern="100" dirty="0">
                <a:ea typeface="Yu Mincho" panose="02020400000000000000" pitchFamily="18" charset="-128"/>
                <a:cs typeface="Arial" panose="020B0604020202020204" pitchFamily="34" charset="0"/>
              </a:rPr>
              <a:t>; </a:t>
            </a:r>
            <a:r>
              <a:rPr lang="fr-FR" sz="1400" i="1" kern="100" dirty="0">
                <a:effectLst/>
                <a:ea typeface="Yu Mincho" panose="02020400000000000000" pitchFamily="18" charset="-128"/>
                <a:cs typeface="Arial" panose="020B0604020202020204" pitchFamily="34" charset="0"/>
              </a:rPr>
              <a:t>x</a:t>
            </a:r>
            <a:r>
              <a:rPr lang="fr-FR" sz="1400" kern="100" dirty="0">
                <a:effectLst/>
                <a:ea typeface="Yu Mincho" panose="02020400000000000000" pitchFamily="18" charset="-128"/>
                <a:cs typeface="Arial" panose="020B0604020202020204" pitchFamily="34" charset="0"/>
              </a:rPr>
              <a:t> </a:t>
            </a:r>
            <a:r>
              <a:rPr lang="fr-FR" sz="1400" kern="100" dirty="0" err="1">
                <a:effectLst/>
                <a:ea typeface="Yu Mincho" panose="02020400000000000000" pitchFamily="18" charset="-128"/>
                <a:cs typeface="Arial" panose="020B0604020202020204" pitchFamily="34" charset="0"/>
              </a:rPr>
              <a:t>is</a:t>
            </a:r>
            <a:r>
              <a:rPr lang="fr-FR" sz="1400" kern="100" dirty="0">
                <a:effectLst/>
                <a:ea typeface="Yu Mincho" panose="02020400000000000000" pitchFamily="18" charset="-128"/>
                <a:cs typeface="Arial" panose="020B0604020202020204" pitchFamily="34" charset="0"/>
              </a:rPr>
              <a:t> the </a:t>
            </a:r>
            <a:r>
              <a:rPr lang="fr-FR" sz="1400" kern="100" dirty="0" err="1">
                <a:effectLst/>
                <a:ea typeface="Yu Mincho" panose="02020400000000000000" pitchFamily="18" charset="-128"/>
                <a:cs typeface="Arial" panose="020B0604020202020204" pitchFamily="34" charset="0"/>
              </a:rPr>
              <a:t>unknown</a:t>
            </a:r>
            <a:r>
              <a:rPr lang="fr-FR" sz="1400" kern="100" dirty="0">
                <a:effectLst/>
                <a:ea typeface="Yu Mincho" panose="02020400000000000000" pitchFamily="18" charset="-128"/>
                <a:cs typeface="Arial" panose="020B0604020202020204" pitchFamily="34" charset="0"/>
              </a:rPr>
              <a:t> point</a:t>
            </a:r>
            <a:r>
              <a:rPr lang="fr-FR" sz="1400" kern="100" dirty="0">
                <a:ea typeface="Yu Mincho" panose="02020400000000000000" pitchFamily="18" charset="-128"/>
                <a:cs typeface="Arial" panose="020B0604020202020204" pitchFamily="34" charset="0"/>
              </a:rPr>
              <a:t>; </a:t>
            </a:r>
            <a:r>
              <a:rPr lang="fr-FR" sz="1400" i="1" kern="100" dirty="0">
                <a:effectLst/>
                <a:ea typeface="Yu Mincho" panose="02020400000000000000" pitchFamily="18" charset="-128"/>
                <a:cs typeface="Arial" panose="020B0604020202020204" pitchFamily="34" charset="0"/>
              </a:rPr>
              <a:t>n</a:t>
            </a:r>
            <a:r>
              <a:rPr lang="fr-FR" sz="1400" kern="100" dirty="0">
                <a:effectLst/>
                <a:ea typeface="Yu Mincho" panose="02020400000000000000" pitchFamily="18" charset="-128"/>
                <a:cs typeface="Arial" panose="020B0604020202020204" pitchFamily="34" charset="0"/>
              </a:rPr>
              <a:t> </a:t>
            </a:r>
            <a:r>
              <a:rPr lang="fr-FR" sz="1400" kern="100" dirty="0" err="1">
                <a:effectLst/>
                <a:ea typeface="Yu Mincho" panose="02020400000000000000" pitchFamily="18" charset="-128"/>
                <a:cs typeface="Arial" panose="020B0604020202020204" pitchFamily="34" charset="0"/>
              </a:rPr>
              <a:t>is</a:t>
            </a:r>
            <a:r>
              <a:rPr lang="fr-FR" sz="1400" kern="100" dirty="0">
                <a:effectLst/>
                <a:ea typeface="Yu Mincho" panose="02020400000000000000" pitchFamily="18" charset="-128"/>
                <a:cs typeface="Arial" panose="020B0604020202020204" pitchFamily="34" charset="0"/>
              </a:rPr>
              <a:t> the </a:t>
            </a:r>
            <a:r>
              <a:rPr lang="fr-FR" sz="1400" kern="100" dirty="0" err="1">
                <a:effectLst/>
                <a:ea typeface="Yu Mincho" panose="02020400000000000000" pitchFamily="18" charset="-128"/>
                <a:cs typeface="Arial" panose="020B0604020202020204" pitchFamily="34" charset="0"/>
              </a:rPr>
              <a:t>number</a:t>
            </a:r>
            <a:r>
              <a:rPr lang="fr-FR" sz="1400" kern="100" dirty="0">
                <a:effectLst/>
                <a:ea typeface="Yu Mincho" panose="02020400000000000000" pitchFamily="18" charset="-128"/>
                <a:cs typeface="Arial" panose="020B0604020202020204" pitchFamily="34" charset="0"/>
              </a:rPr>
              <a:t> of sampling points (</a:t>
            </a:r>
            <a:r>
              <a:rPr lang="fr-FR" sz="1400" i="1" kern="100" dirty="0">
                <a:effectLst/>
                <a:ea typeface="Yu Mincho" panose="02020400000000000000" pitchFamily="18" charset="-128"/>
                <a:cs typeface="Arial" panose="020B0604020202020204" pitchFamily="34" charset="0"/>
              </a:rPr>
              <a:t>n</a:t>
            </a:r>
            <a:r>
              <a:rPr lang="fr-FR" sz="1400" kern="100" dirty="0">
                <a:effectLst/>
                <a:ea typeface="Yu Mincho" panose="02020400000000000000" pitchFamily="18" charset="-128"/>
                <a:cs typeface="Arial" panose="020B0604020202020204" pitchFamily="34" charset="0"/>
              </a:rPr>
              <a:t> </a:t>
            </a:r>
            <a:r>
              <a:rPr lang="fr-FR" sz="1400" i="1" kern="100" dirty="0">
                <a:effectLst/>
                <a:ea typeface="Yu Mincho" panose="02020400000000000000" pitchFamily="18" charset="-128"/>
                <a:cs typeface="Arial" panose="020B0604020202020204" pitchFamily="34" charset="0"/>
              </a:rPr>
              <a:t>= 10</a:t>
            </a:r>
            <a:r>
              <a:rPr lang="fr-FR" sz="1400" kern="100" dirty="0">
                <a:effectLst/>
                <a:ea typeface="Yu Mincho" panose="02020400000000000000" pitchFamily="18" charset="-128"/>
                <a:cs typeface="Arial" panose="020B0604020202020204" pitchFamily="34" charset="0"/>
              </a:rPr>
              <a:t>); </a:t>
            </a:r>
            <a:r>
              <a:rPr lang="fr-FR" sz="1400" i="1" kern="100" dirty="0">
                <a:effectLst/>
                <a:ea typeface="Yu Mincho" panose="02020400000000000000" pitchFamily="18" charset="-128"/>
                <a:cs typeface="Arial" panose="020B0604020202020204" pitchFamily="34" charset="0"/>
              </a:rPr>
              <a:t>d</a:t>
            </a:r>
            <a:r>
              <a:rPr lang="fr-FR" sz="1400" kern="100" dirty="0">
                <a:effectLst/>
                <a:ea typeface="Yu Mincho" panose="02020400000000000000" pitchFamily="18" charset="-128"/>
                <a:cs typeface="Arial" panose="020B0604020202020204" pitchFamily="34" charset="0"/>
              </a:rPr>
              <a:t> </a:t>
            </a:r>
            <a:r>
              <a:rPr lang="fr-FR" sz="1400" kern="100" dirty="0" err="1">
                <a:effectLst/>
                <a:ea typeface="Yu Mincho" panose="02020400000000000000" pitchFamily="18" charset="-128"/>
                <a:cs typeface="Arial" panose="020B0604020202020204" pitchFamily="34" charset="0"/>
              </a:rPr>
              <a:t>is</a:t>
            </a:r>
            <a:r>
              <a:rPr lang="fr-FR" sz="1400" kern="100" dirty="0">
                <a:effectLst/>
                <a:ea typeface="Yu Mincho" panose="02020400000000000000" pitchFamily="18" charset="-128"/>
                <a:cs typeface="Arial" panose="020B0604020202020204" pitchFamily="34" charset="0"/>
              </a:rPr>
              <a:t> the distance</a:t>
            </a:r>
            <a:r>
              <a:rPr lang="fr-FR" sz="1400" kern="100" dirty="0">
                <a:ea typeface="Yu Mincho" panose="02020400000000000000" pitchFamily="18" charset="-128"/>
                <a:cs typeface="Arial" panose="020B0604020202020204" pitchFamily="34" charset="0"/>
              </a:rPr>
              <a:t>; </a:t>
            </a:r>
            <a:r>
              <a:rPr lang="fr-FR" sz="1400" i="1" kern="100" dirty="0">
                <a:effectLst/>
                <a:ea typeface="Yu Mincho" panose="02020400000000000000" pitchFamily="18" charset="-128"/>
                <a:cs typeface="Arial" panose="020B0604020202020204" pitchFamily="34" charset="0"/>
              </a:rPr>
              <a:t>xi</a:t>
            </a:r>
            <a:r>
              <a:rPr lang="fr-FR" sz="1400" kern="100" dirty="0">
                <a:effectLst/>
                <a:ea typeface="Yu Mincho" panose="02020400000000000000" pitchFamily="18" charset="-128"/>
                <a:cs typeface="Arial" panose="020B0604020202020204" pitchFamily="34" charset="0"/>
              </a:rPr>
              <a:t> </a:t>
            </a:r>
            <a:r>
              <a:rPr lang="fr-FR" sz="1400" kern="100" dirty="0" err="1">
                <a:effectLst/>
                <a:ea typeface="Yu Mincho" panose="02020400000000000000" pitchFamily="18" charset="-128"/>
                <a:cs typeface="Arial" panose="020B0604020202020204" pitchFamily="34" charset="0"/>
              </a:rPr>
              <a:t>is</a:t>
            </a:r>
            <a:r>
              <a:rPr lang="fr-FR" sz="1400" kern="100" dirty="0">
                <a:effectLst/>
                <a:ea typeface="Yu Mincho" panose="02020400000000000000" pitchFamily="18" charset="-128"/>
                <a:cs typeface="Arial" panose="020B0604020202020204" pitchFamily="34" charset="0"/>
              </a:rPr>
              <a:t> the n-th know point; </a:t>
            </a:r>
            <a:r>
              <a:rPr lang="fr-FR" sz="1400" i="1" kern="100" dirty="0" err="1">
                <a:effectLst/>
                <a:ea typeface="Yu Mincho" panose="02020400000000000000" pitchFamily="18" charset="-128"/>
                <a:cs typeface="Arial" panose="020B0604020202020204" pitchFamily="34" charset="0"/>
              </a:rPr>
              <a:t>ui</a:t>
            </a:r>
            <a:r>
              <a:rPr lang="fr-FR" sz="1400" kern="100" dirty="0">
                <a:effectLst/>
                <a:ea typeface="Yu Mincho" panose="02020400000000000000" pitchFamily="18" charset="-128"/>
                <a:cs typeface="Arial" panose="020B0604020202020204" pitchFamily="34" charset="0"/>
              </a:rPr>
              <a:t> </a:t>
            </a:r>
            <a:r>
              <a:rPr lang="fr-FR" sz="1400" kern="100" dirty="0" err="1">
                <a:effectLst/>
                <a:ea typeface="Yu Mincho" panose="02020400000000000000" pitchFamily="18" charset="-128"/>
                <a:cs typeface="Arial" panose="020B0604020202020204" pitchFamily="34" charset="0"/>
              </a:rPr>
              <a:t>is</a:t>
            </a:r>
            <a:r>
              <a:rPr lang="fr-FR" sz="1400" kern="100" dirty="0">
                <a:effectLst/>
                <a:ea typeface="Yu Mincho" panose="02020400000000000000" pitchFamily="18" charset="-128"/>
                <a:cs typeface="Arial" panose="020B0604020202020204" pitchFamily="34" charset="0"/>
              </a:rPr>
              <a:t> the value of the know point</a:t>
            </a:r>
            <a:r>
              <a:rPr lang="fr-FR" sz="1400" kern="100" dirty="0">
                <a:ea typeface="Yu Mincho" panose="02020400000000000000" pitchFamily="18" charset="-128"/>
                <a:cs typeface="Arial" panose="020B0604020202020204" pitchFamily="34" charset="0"/>
              </a:rPr>
              <a:t>; and </a:t>
            </a:r>
            <a:r>
              <a:rPr lang="fr-FR" sz="1400" i="1" kern="100" dirty="0">
                <a:effectLst/>
                <a:ea typeface="Yu Mincho" panose="02020400000000000000" pitchFamily="18" charset="-128"/>
                <a:cs typeface="Arial" panose="020B0604020202020204" pitchFamily="34" charset="0"/>
              </a:rPr>
              <a:t>p</a:t>
            </a:r>
            <a:r>
              <a:rPr lang="fr-FR" sz="1400" kern="100" dirty="0">
                <a:effectLst/>
                <a:ea typeface="Yu Mincho" panose="02020400000000000000" pitchFamily="18" charset="-128"/>
                <a:cs typeface="Arial" panose="020B0604020202020204" pitchFamily="34" charset="0"/>
              </a:rPr>
              <a:t> </a:t>
            </a:r>
            <a:r>
              <a:rPr lang="fr-FR" sz="1400" kern="100" dirty="0" err="1">
                <a:effectLst/>
                <a:ea typeface="Yu Mincho" panose="02020400000000000000" pitchFamily="18" charset="-128"/>
                <a:cs typeface="Arial" panose="020B0604020202020204" pitchFamily="34" charset="0"/>
              </a:rPr>
              <a:t>is</a:t>
            </a:r>
            <a:r>
              <a:rPr lang="fr-FR" sz="1400" kern="100" dirty="0">
                <a:effectLst/>
                <a:ea typeface="Yu Mincho" panose="02020400000000000000" pitchFamily="18" charset="-128"/>
                <a:cs typeface="Arial" panose="020B0604020202020204" pitchFamily="34" charset="0"/>
              </a:rPr>
              <a:t> the power coefficient (</a:t>
            </a:r>
            <a:r>
              <a:rPr lang="fr-FR" sz="1400" i="1" kern="100" dirty="0">
                <a:effectLst/>
                <a:ea typeface="Yu Mincho" panose="02020400000000000000" pitchFamily="18" charset="-128"/>
                <a:cs typeface="Arial" panose="020B0604020202020204" pitchFamily="34" charset="0"/>
              </a:rPr>
              <a:t>p = 10</a:t>
            </a:r>
            <a:r>
              <a:rPr lang="fr-FR" sz="1400" kern="100" dirty="0">
                <a:effectLst/>
                <a:ea typeface="Yu Mincho" panose="02020400000000000000" pitchFamily="18" charset="-128"/>
                <a:cs typeface="Arial" panose="020B0604020202020204" pitchFamily="34" charset="0"/>
              </a:rPr>
              <a:t>)</a:t>
            </a:r>
          </a:p>
        </p:txBody>
      </p:sp>
      <p:pic>
        <p:nvPicPr>
          <p:cNvPr id="13" name="Picture 2" descr="grid. seamless pattern. vector illustration background. Black large square cell simple graphic grid">
            <a:extLst>
              <a:ext uri="{FF2B5EF4-FFF2-40B4-BE49-F238E27FC236}">
                <a16:creationId xmlns:a16="http://schemas.microsoft.com/office/drawing/2014/main" id="{7EAADDE3-D35B-FB1F-C41C-8EFAE17CFE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18" r="61948" b="48943"/>
          <a:stretch/>
        </p:blipFill>
        <p:spPr bwMode="auto">
          <a:xfrm>
            <a:off x="662556" y="3703930"/>
            <a:ext cx="2926080" cy="2502742"/>
          </a:xfrm>
          <a:prstGeom prst="rect">
            <a:avLst/>
          </a:prstGeom>
          <a:noFill/>
          <a:extLst>
            <a:ext uri="{909E8E84-426E-40DD-AFC4-6F175D3DCCD1}">
              <a14:hiddenFill xmlns:a14="http://schemas.microsoft.com/office/drawing/2010/main">
                <a:solidFill>
                  <a:srgbClr val="FFFFFF"/>
                </a:solidFill>
              </a14:hiddenFill>
            </a:ext>
          </a:extLst>
        </p:spPr>
      </p:pic>
      <p:sp>
        <p:nvSpPr>
          <p:cNvPr id="14" name="Star: 5 Points 13">
            <a:extLst>
              <a:ext uri="{FF2B5EF4-FFF2-40B4-BE49-F238E27FC236}">
                <a16:creationId xmlns:a16="http://schemas.microsoft.com/office/drawing/2014/main" id="{ECBB7DD7-4B0D-9A49-521A-65D3E6598651}"/>
              </a:ext>
            </a:extLst>
          </p:cNvPr>
          <p:cNvSpPr/>
          <p:nvPr/>
        </p:nvSpPr>
        <p:spPr>
          <a:xfrm>
            <a:off x="2216163" y="4818474"/>
            <a:ext cx="274320" cy="274320"/>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p>
        </p:txBody>
      </p:sp>
      <p:sp>
        <p:nvSpPr>
          <p:cNvPr id="16" name="Oval 15">
            <a:extLst>
              <a:ext uri="{FF2B5EF4-FFF2-40B4-BE49-F238E27FC236}">
                <a16:creationId xmlns:a16="http://schemas.microsoft.com/office/drawing/2014/main" id="{88AC1042-A166-4390-61CF-79BF963B2B4E}"/>
              </a:ext>
            </a:extLst>
          </p:cNvPr>
          <p:cNvSpPr/>
          <p:nvPr/>
        </p:nvSpPr>
        <p:spPr>
          <a:xfrm>
            <a:off x="1818440" y="4433370"/>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val 16">
            <a:extLst>
              <a:ext uri="{FF2B5EF4-FFF2-40B4-BE49-F238E27FC236}">
                <a16:creationId xmlns:a16="http://schemas.microsoft.com/office/drawing/2014/main" id="{E30ACB4F-D0F5-217A-17AE-A3AD1AB8DF87}"/>
              </a:ext>
            </a:extLst>
          </p:cNvPr>
          <p:cNvSpPr/>
          <p:nvPr/>
        </p:nvSpPr>
        <p:spPr>
          <a:xfrm>
            <a:off x="2765893" y="4457672"/>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Oval 18">
            <a:extLst>
              <a:ext uri="{FF2B5EF4-FFF2-40B4-BE49-F238E27FC236}">
                <a16:creationId xmlns:a16="http://schemas.microsoft.com/office/drawing/2014/main" id="{37CC9B91-2402-F69B-BA46-F66DB1233913}"/>
              </a:ext>
            </a:extLst>
          </p:cNvPr>
          <p:cNvSpPr/>
          <p:nvPr/>
        </p:nvSpPr>
        <p:spPr>
          <a:xfrm>
            <a:off x="1815800" y="4989050"/>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Oval 20">
            <a:extLst>
              <a:ext uri="{FF2B5EF4-FFF2-40B4-BE49-F238E27FC236}">
                <a16:creationId xmlns:a16="http://schemas.microsoft.com/office/drawing/2014/main" id="{3A7CD093-B656-7D74-5E45-12417FAB43D3}"/>
              </a:ext>
            </a:extLst>
          </p:cNvPr>
          <p:cNvSpPr/>
          <p:nvPr/>
        </p:nvSpPr>
        <p:spPr>
          <a:xfrm>
            <a:off x="1800930" y="539300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Oval 21">
            <a:extLst>
              <a:ext uri="{FF2B5EF4-FFF2-40B4-BE49-F238E27FC236}">
                <a16:creationId xmlns:a16="http://schemas.microsoft.com/office/drawing/2014/main" id="{49214DCE-F8FF-4494-CB49-8E1D328B4BB9}"/>
              </a:ext>
            </a:extLst>
          </p:cNvPr>
          <p:cNvSpPr/>
          <p:nvPr/>
        </p:nvSpPr>
        <p:spPr>
          <a:xfrm>
            <a:off x="2307603" y="543872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a:extLst>
              <a:ext uri="{FF2B5EF4-FFF2-40B4-BE49-F238E27FC236}">
                <a16:creationId xmlns:a16="http://schemas.microsoft.com/office/drawing/2014/main" id="{08B8F6C6-63F4-8BEB-4D2A-3338C387321E}"/>
              </a:ext>
            </a:extLst>
          </p:cNvPr>
          <p:cNvSpPr/>
          <p:nvPr/>
        </p:nvSpPr>
        <p:spPr>
          <a:xfrm>
            <a:off x="2734772" y="4943330"/>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a:extLst>
              <a:ext uri="{FF2B5EF4-FFF2-40B4-BE49-F238E27FC236}">
                <a16:creationId xmlns:a16="http://schemas.microsoft.com/office/drawing/2014/main" id="{97E0E603-51AF-823A-93A0-429AD8525BE9}"/>
              </a:ext>
            </a:extLst>
          </p:cNvPr>
          <p:cNvSpPr/>
          <p:nvPr/>
        </p:nvSpPr>
        <p:spPr>
          <a:xfrm>
            <a:off x="2768556" y="5400811"/>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a:extLst>
              <a:ext uri="{FF2B5EF4-FFF2-40B4-BE49-F238E27FC236}">
                <a16:creationId xmlns:a16="http://schemas.microsoft.com/office/drawing/2014/main" id="{944F2B5A-1DC6-BE74-D683-500B368DD9B2}"/>
              </a:ext>
            </a:extLst>
          </p:cNvPr>
          <p:cNvSpPr/>
          <p:nvPr/>
        </p:nvSpPr>
        <p:spPr>
          <a:xfrm>
            <a:off x="1348742" y="4909581"/>
            <a:ext cx="91440" cy="9144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7" name="Oval 26">
            <a:extLst>
              <a:ext uri="{FF2B5EF4-FFF2-40B4-BE49-F238E27FC236}">
                <a16:creationId xmlns:a16="http://schemas.microsoft.com/office/drawing/2014/main" id="{7588D919-D00B-43FB-2EDB-59E0826FDD71}"/>
              </a:ext>
            </a:extLst>
          </p:cNvPr>
          <p:cNvSpPr/>
          <p:nvPr/>
        </p:nvSpPr>
        <p:spPr>
          <a:xfrm>
            <a:off x="2274416" y="5870839"/>
            <a:ext cx="91440" cy="9144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8" name="Oval 27">
            <a:extLst>
              <a:ext uri="{FF2B5EF4-FFF2-40B4-BE49-F238E27FC236}">
                <a16:creationId xmlns:a16="http://schemas.microsoft.com/office/drawing/2014/main" id="{F6EAA216-D3D8-5FC5-F367-E0BE66AB36E3}"/>
              </a:ext>
            </a:extLst>
          </p:cNvPr>
          <p:cNvSpPr/>
          <p:nvPr/>
        </p:nvSpPr>
        <p:spPr>
          <a:xfrm>
            <a:off x="2261883" y="3993002"/>
            <a:ext cx="91440" cy="9144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0" name="ZoneTexte 19">
            <a:extLst>
              <a:ext uri="{FF2B5EF4-FFF2-40B4-BE49-F238E27FC236}">
                <a16:creationId xmlns:a16="http://schemas.microsoft.com/office/drawing/2014/main" id="{B803688D-B222-C625-BE27-DA391B608339}"/>
              </a:ext>
            </a:extLst>
          </p:cNvPr>
          <p:cNvSpPr txBox="1"/>
          <p:nvPr/>
        </p:nvSpPr>
        <p:spPr>
          <a:xfrm>
            <a:off x="4742521" y="1134070"/>
            <a:ext cx="6738279" cy="923330"/>
          </a:xfrm>
          <a:prstGeom prst="rect">
            <a:avLst/>
          </a:prstGeom>
          <a:noFill/>
        </p:spPr>
        <p:txBody>
          <a:bodyPr wrap="square">
            <a:spAutoFit/>
          </a:bodyPr>
          <a:lstStyle/>
          <a:p>
            <a:pPr marL="285750" indent="-285750">
              <a:buFont typeface="Arial" panose="020B0604020202020204" pitchFamily="34" charset="0"/>
              <a:buChar char="•"/>
            </a:pPr>
            <a:r>
              <a:rPr lang="fr-FR" dirty="0" err="1">
                <a:cs typeface="Calibri" panose="020F0502020204030204" pitchFamily="34" charset="0"/>
              </a:rPr>
              <a:t>Environmental</a:t>
            </a:r>
            <a:r>
              <a:rPr lang="fr-FR" dirty="0">
                <a:cs typeface="Calibri" panose="020F0502020204030204" pitchFamily="34" charset="0"/>
              </a:rPr>
              <a:t> data collection   </a:t>
            </a:r>
            <a:r>
              <a:rPr lang="fr-FR" dirty="0">
                <a:cs typeface="Calibri" panose="020F0502020204030204" pitchFamily="34" charset="0"/>
                <a:sym typeface="Wingdings" panose="05000000000000000000" pitchFamily="2" charset="2"/>
              </a:rPr>
              <a:t></a:t>
            </a:r>
            <a:r>
              <a:rPr lang="fr-FR" dirty="0">
                <a:cs typeface="Calibri" panose="020F0502020204030204" pitchFamily="34" charset="0"/>
              </a:rPr>
              <a:t> (CLC, </a:t>
            </a:r>
            <a:r>
              <a:rPr lang="fr-FR" dirty="0" err="1">
                <a:cs typeface="Calibri" panose="020F0502020204030204" pitchFamily="34" charset="0"/>
              </a:rPr>
              <a:t>Soil</a:t>
            </a:r>
            <a:r>
              <a:rPr lang="fr-FR" dirty="0">
                <a:cs typeface="Calibri" panose="020F0502020204030204" pitchFamily="34" charset="0"/>
              </a:rPr>
              <a:t> and </a:t>
            </a:r>
            <a:r>
              <a:rPr lang="fr-FR" dirty="0" err="1">
                <a:cs typeface="Calibri" panose="020F0502020204030204" pitchFamily="34" charset="0"/>
              </a:rPr>
              <a:t>Climate</a:t>
            </a:r>
            <a:r>
              <a:rPr lang="fr-FR" dirty="0">
                <a:cs typeface="Calibri" panose="020F0502020204030204" pitchFamily="34" charset="0"/>
              </a:rPr>
              <a:t>)</a:t>
            </a:r>
          </a:p>
          <a:p>
            <a:pPr marL="285750" indent="-285750">
              <a:buFont typeface="Arial" panose="020B0604020202020204" pitchFamily="34" charset="0"/>
              <a:buChar char="•"/>
            </a:pPr>
            <a:endParaRPr lang="fr-FR" dirty="0">
              <a:cs typeface="Calibri" panose="020F0502020204030204" pitchFamily="34" charset="0"/>
            </a:endParaRPr>
          </a:p>
          <a:p>
            <a:pPr marL="285750" indent="-285750">
              <a:buFont typeface="Arial" panose="020B0604020202020204" pitchFamily="34" charset="0"/>
              <a:buChar char="•"/>
            </a:pPr>
            <a:r>
              <a:rPr lang="en-US" dirty="0">
                <a:cs typeface="Calibri" panose="020F0502020204030204" pitchFamily="34" charset="0"/>
              </a:rPr>
              <a:t>Prediction using the best model</a:t>
            </a:r>
          </a:p>
        </p:txBody>
      </p:sp>
      <p:sp>
        <p:nvSpPr>
          <p:cNvPr id="5" name="ZoneTexte 24">
            <a:extLst>
              <a:ext uri="{FF2B5EF4-FFF2-40B4-BE49-F238E27FC236}">
                <a16:creationId xmlns:a16="http://schemas.microsoft.com/office/drawing/2014/main" id="{85D72CCC-7354-096B-7E6C-660470EDE8E5}"/>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8.	</a:t>
            </a:r>
            <a:r>
              <a:rPr lang="fr-FR" sz="2000" b="1" dirty="0" err="1">
                <a:solidFill>
                  <a:srgbClr val="7030A0"/>
                </a:solidFill>
              </a:rPr>
              <a:t>Prediction</a:t>
            </a:r>
            <a:r>
              <a:rPr lang="fr-FR" sz="2000" b="1" dirty="0">
                <a:solidFill>
                  <a:srgbClr val="7030A0"/>
                </a:solidFill>
              </a:rPr>
              <a:t> &amp; mapping</a:t>
            </a:r>
          </a:p>
        </p:txBody>
      </p:sp>
    </p:spTree>
    <p:extLst>
      <p:ext uri="{BB962C8B-B14F-4D97-AF65-F5344CB8AC3E}">
        <p14:creationId xmlns:p14="http://schemas.microsoft.com/office/powerpoint/2010/main" val="1539106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cs typeface="Calibri" panose="020F0502020204030204" pitchFamily="34" charset="0"/>
              </a:rPr>
              <a:t>25</a:t>
            </a:fld>
            <a:endParaRPr lang="fr-FR" dirty="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Results</a:t>
            </a:r>
            <a:r>
              <a:rPr lang="fr-FR" sz="2800" b="1" dirty="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299935" y="957201"/>
            <a:ext cx="11673157" cy="369332"/>
          </a:xfrm>
          <a:prstGeom prst="rect">
            <a:avLst/>
          </a:prstGeom>
          <a:noFill/>
        </p:spPr>
        <p:txBody>
          <a:bodyPr wrap="square" rtlCol="0">
            <a:spAutoFit/>
          </a:bodyPr>
          <a:lstStyle/>
          <a:p>
            <a:pPr algn="ctr"/>
            <a:r>
              <a:rPr lang="en-US" b="1" dirty="0">
                <a:solidFill>
                  <a:srgbClr val="7030A0"/>
                </a:solidFill>
                <a:cs typeface="Calibri" panose="020F0502020204030204" pitchFamily="34" charset="0"/>
              </a:rPr>
              <a:t>Superiority of ensemble methods in predicting earthworm communities compared to traditional regression models</a:t>
            </a:r>
            <a:endParaRPr lang="fr-FR" b="1" dirty="0">
              <a:solidFill>
                <a:srgbClr val="7030A0"/>
              </a:solidFill>
              <a:cs typeface="Calibri" panose="020F0502020204030204" pitchFamily="34" charset="0"/>
            </a:endParaRPr>
          </a:p>
        </p:txBody>
      </p:sp>
      <p:graphicFrame>
        <p:nvGraphicFramePr>
          <p:cNvPr id="8" name="Tableau 7">
            <a:extLst>
              <a:ext uri="{FF2B5EF4-FFF2-40B4-BE49-F238E27FC236}">
                <a16:creationId xmlns:a16="http://schemas.microsoft.com/office/drawing/2014/main" id="{E84C7C11-D261-0981-4D1A-2DD05E6BB6CE}"/>
              </a:ext>
            </a:extLst>
          </p:cNvPr>
          <p:cNvGraphicFramePr>
            <a:graphicFrameLocks noGrp="1"/>
          </p:cNvGraphicFramePr>
          <p:nvPr>
            <p:extLst>
              <p:ext uri="{D42A27DB-BD31-4B8C-83A1-F6EECF244321}">
                <p14:modId xmlns:p14="http://schemas.microsoft.com/office/powerpoint/2010/main" val="659689971"/>
              </p:ext>
            </p:extLst>
          </p:nvPr>
        </p:nvGraphicFramePr>
        <p:xfrm>
          <a:off x="381215" y="1604127"/>
          <a:ext cx="5212080" cy="4965454"/>
        </p:xfrm>
        <a:graphic>
          <a:graphicData uri="http://schemas.openxmlformats.org/drawingml/2006/table">
            <a:tbl>
              <a:tblPr firstRow="1" firstCol="1" bandRow="1"/>
              <a:tblGrid>
                <a:gridCol w="1160107">
                  <a:extLst>
                    <a:ext uri="{9D8B030D-6E8A-4147-A177-3AD203B41FA5}">
                      <a16:colId xmlns:a16="http://schemas.microsoft.com/office/drawing/2014/main" val="2275355045"/>
                    </a:ext>
                  </a:extLst>
                </a:gridCol>
                <a:gridCol w="1883074">
                  <a:extLst>
                    <a:ext uri="{9D8B030D-6E8A-4147-A177-3AD203B41FA5}">
                      <a16:colId xmlns:a16="http://schemas.microsoft.com/office/drawing/2014/main" val="3701193012"/>
                    </a:ext>
                  </a:extLst>
                </a:gridCol>
                <a:gridCol w="722967">
                  <a:extLst>
                    <a:ext uri="{9D8B030D-6E8A-4147-A177-3AD203B41FA5}">
                      <a16:colId xmlns:a16="http://schemas.microsoft.com/office/drawing/2014/main" val="33060044"/>
                    </a:ext>
                  </a:extLst>
                </a:gridCol>
                <a:gridCol w="1445932">
                  <a:extLst>
                    <a:ext uri="{9D8B030D-6E8A-4147-A177-3AD203B41FA5}">
                      <a16:colId xmlns:a16="http://schemas.microsoft.com/office/drawing/2014/main" val="3105485109"/>
                    </a:ext>
                  </a:extLst>
                </a:gridCol>
              </a:tblGrid>
              <a:tr h="280072">
                <a:tc>
                  <a:txBody>
                    <a:bodyPr/>
                    <a:lstStyle/>
                    <a:p>
                      <a:pPr marL="0" marR="0" algn="ctr">
                        <a:lnSpc>
                          <a:spcPct val="150000"/>
                        </a:lnSpc>
                        <a:spcBef>
                          <a:spcPts val="0"/>
                        </a:spcBef>
                        <a:spcAft>
                          <a:spcPts val="0"/>
                        </a:spcAft>
                      </a:pPr>
                      <a:r>
                        <a:rPr lang="fr-FR" sz="1400" b="1"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Algorithms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b="1"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Response</a:t>
                      </a: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variables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R²</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RMSE</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3737345"/>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tc rowSpan="5">
                  <a:txBody>
                    <a:bodyPr/>
                    <a:lstStyle/>
                    <a:p>
                      <a:pPr marL="0" marR="0" algn="ctr">
                        <a:lnSpc>
                          <a:spcPct val="10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0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abundance</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0.22</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34.57</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085932084"/>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33.06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196414715"/>
                  </a:ext>
                </a:extLst>
              </a:tr>
              <a:tr h="280072">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RF</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0.43</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25.20</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435232069"/>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GBM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0.43</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25.30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562977642"/>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ANN</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0.35</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28.94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4095393425"/>
                  </a:ext>
                </a:extLst>
              </a:tr>
              <a:tr h="182583">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909274007"/>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rowSpan="5">
                  <a:txBody>
                    <a:bodyPr/>
                    <a:lstStyle/>
                    <a:p>
                      <a:pPr marL="0" marR="0" algn="ctr">
                        <a:lnSpc>
                          <a:spcPct val="10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0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biomass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0.23</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10.69</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347135203"/>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10.50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826809940"/>
                  </a:ext>
                </a:extLst>
              </a:tr>
              <a:tr h="280072">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RF</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0.35</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8.76</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770106521"/>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GBM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0.32</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9.30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3821234698"/>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ANN</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0.27</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10.50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025785208"/>
                  </a:ext>
                </a:extLst>
              </a:tr>
              <a:tr h="182583">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3132876193"/>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rowSpan="5">
                  <a:txBody>
                    <a:bodyPr/>
                    <a:lstStyle/>
                    <a:p>
                      <a:pPr marL="0" marR="0" algn="ctr">
                        <a:lnSpc>
                          <a:spcPct val="10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0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taxonomic</a:t>
                      </a: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0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richness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2.18</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839452874"/>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350286817"/>
                  </a:ext>
                </a:extLst>
              </a:tr>
              <a:tr h="280072">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RF</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0.59</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1.75</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3319845663"/>
                  </a:ext>
                </a:extLst>
              </a:tr>
              <a:tr h="280072">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GBM</a:t>
                      </a:r>
                      <a:endParaRPr lang="fr-FR" sz="1400" b="1"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0.59</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1.75</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618525528"/>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ANN</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4561014"/>
                  </a:ext>
                </a:extLst>
              </a:tr>
            </a:tbl>
          </a:graphicData>
        </a:graphic>
      </p:graphicFrame>
    </p:spTree>
    <p:extLst>
      <p:ext uri="{BB962C8B-B14F-4D97-AF65-F5344CB8AC3E}">
        <p14:creationId xmlns:p14="http://schemas.microsoft.com/office/powerpoint/2010/main" val="966676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cs typeface="Calibri" panose="020F0502020204030204" pitchFamily="34" charset="0"/>
              </a:rPr>
              <a:t>26</a:t>
            </a:fld>
            <a:endParaRPr lang="fr-FR" dirty="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Results</a:t>
            </a:r>
            <a:r>
              <a:rPr lang="fr-FR" sz="2800" b="1" dirty="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299935" y="957201"/>
            <a:ext cx="11673157" cy="369332"/>
          </a:xfrm>
          <a:prstGeom prst="rect">
            <a:avLst/>
          </a:prstGeom>
          <a:noFill/>
        </p:spPr>
        <p:txBody>
          <a:bodyPr wrap="square" rtlCol="0">
            <a:spAutoFit/>
          </a:bodyPr>
          <a:lstStyle/>
          <a:p>
            <a:pPr algn="ctr"/>
            <a:r>
              <a:rPr lang="en-US" b="1" dirty="0">
                <a:solidFill>
                  <a:srgbClr val="7030A0"/>
                </a:solidFill>
                <a:cs typeface="Calibri" panose="020F0502020204030204" pitchFamily="34" charset="0"/>
              </a:rPr>
              <a:t>Superiority of ensemble methods in predicting earthworm communities compared to traditional regression models</a:t>
            </a:r>
            <a:endParaRPr lang="fr-FR" b="1" dirty="0">
              <a:solidFill>
                <a:srgbClr val="7030A0"/>
              </a:solidFill>
              <a:cs typeface="Calibri" panose="020F0502020204030204" pitchFamily="34" charset="0"/>
            </a:endParaRPr>
          </a:p>
        </p:txBody>
      </p:sp>
      <p:sp>
        <p:nvSpPr>
          <p:cNvPr id="21" name="ZoneTexte 20">
            <a:extLst>
              <a:ext uri="{FF2B5EF4-FFF2-40B4-BE49-F238E27FC236}">
                <a16:creationId xmlns:a16="http://schemas.microsoft.com/office/drawing/2014/main" id="{F70D7018-F0E2-4638-8AFF-587DCBC7DE7A}"/>
              </a:ext>
            </a:extLst>
          </p:cNvPr>
          <p:cNvSpPr txBox="1"/>
          <p:nvPr/>
        </p:nvSpPr>
        <p:spPr>
          <a:xfrm>
            <a:off x="6221610" y="2164700"/>
            <a:ext cx="5970389" cy="167674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fr-FR" dirty="0">
                <a:cs typeface="Calibri" panose="020F0502020204030204" pitchFamily="34" charset="0"/>
              </a:rPr>
              <a:t>Ensemble </a:t>
            </a:r>
            <a:r>
              <a:rPr lang="fr-FR" dirty="0" err="1">
                <a:cs typeface="Calibri" panose="020F0502020204030204" pitchFamily="34" charset="0"/>
              </a:rPr>
              <a:t>methods</a:t>
            </a:r>
            <a:r>
              <a:rPr lang="fr-FR" dirty="0">
                <a:cs typeface="Calibri" panose="020F0502020204030204" pitchFamily="34" charset="0"/>
              </a:rPr>
              <a:t> </a:t>
            </a:r>
            <a:r>
              <a:rPr lang="fr-FR" sz="1100" dirty="0">
                <a:cs typeface="Calibri" panose="020F0502020204030204" pitchFamily="34" charset="0"/>
              </a:rPr>
              <a:t>(</a:t>
            </a:r>
            <a:r>
              <a:rPr lang="fr-FR" sz="1100" dirty="0" err="1">
                <a:cs typeface="Calibri" panose="020F0502020204030204" pitchFamily="34" charset="0"/>
              </a:rPr>
              <a:t>Breiman</a:t>
            </a:r>
            <a:r>
              <a:rPr lang="fr-FR" sz="1100" dirty="0">
                <a:cs typeface="Calibri" panose="020F0502020204030204" pitchFamily="34" charset="0"/>
              </a:rPr>
              <a:t>, 2001; Li &amp; Wang, 2013)</a:t>
            </a:r>
          </a:p>
          <a:p>
            <a:pPr marL="285750" indent="-285750">
              <a:lnSpc>
                <a:spcPct val="200000"/>
              </a:lnSpc>
              <a:buFont typeface="Arial" panose="020B0604020202020204" pitchFamily="34" charset="0"/>
              <a:buChar char="•"/>
            </a:pPr>
            <a:r>
              <a:rPr lang="fr-FR" dirty="0" err="1">
                <a:cs typeface="Calibri" panose="020F0502020204030204" pitchFamily="34" charset="0"/>
              </a:rPr>
              <a:t>Better</a:t>
            </a:r>
            <a:r>
              <a:rPr lang="fr-FR" dirty="0">
                <a:cs typeface="Calibri" panose="020F0502020204030204" pitchFamily="34" charset="0"/>
              </a:rPr>
              <a:t> captures </a:t>
            </a:r>
            <a:r>
              <a:rPr lang="fr-FR" dirty="0" err="1">
                <a:cs typeface="Calibri" panose="020F0502020204030204" pitchFamily="34" charset="0"/>
              </a:rPr>
              <a:t>nonlinear</a:t>
            </a:r>
            <a:r>
              <a:rPr lang="fr-FR" dirty="0">
                <a:cs typeface="Calibri" panose="020F0502020204030204" pitchFamily="34" charset="0"/>
              </a:rPr>
              <a:t> </a:t>
            </a:r>
            <a:r>
              <a:rPr lang="fr-FR" dirty="0" err="1">
                <a:cs typeface="Calibri" panose="020F0502020204030204" pitchFamily="34" charset="0"/>
              </a:rPr>
              <a:t>relationships</a:t>
            </a:r>
            <a:r>
              <a:rPr lang="fr-FR" dirty="0">
                <a:cs typeface="Calibri" panose="020F0502020204030204" pitchFamily="34" charset="0"/>
              </a:rPr>
              <a:t> 
</a:t>
            </a:r>
            <a:r>
              <a:rPr lang="fr-FR" dirty="0" err="1">
                <a:cs typeface="Calibri" panose="020F0502020204030204" pitchFamily="34" charset="0"/>
              </a:rPr>
              <a:t>Incorporates</a:t>
            </a:r>
            <a:r>
              <a:rPr lang="fr-FR" dirty="0">
                <a:cs typeface="Calibri" panose="020F0502020204030204" pitchFamily="34" charset="0"/>
              </a:rPr>
              <a:t> interactions </a:t>
            </a:r>
            <a:r>
              <a:rPr lang="fr-FR" dirty="0" err="1">
                <a:cs typeface="Calibri" panose="020F0502020204030204" pitchFamily="34" charset="0"/>
              </a:rPr>
              <a:t>between</a:t>
            </a:r>
            <a:r>
              <a:rPr lang="fr-FR" dirty="0">
                <a:cs typeface="Calibri" panose="020F0502020204030204" pitchFamily="34" charset="0"/>
              </a:rPr>
              <a:t> variables </a:t>
            </a:r>
            <a:r>
              <a:rPr lang="fr-FR" sz="1100" dirty="0">
                <a:cs typeface="Calibri" panose="020F0502020204030204" pitchFamily="34" charset="0"/>
              </a:rPr>
              <a:t>(</a:t>
            </a:r>
            <a:r>
              <a:rPr lang="fr-FR" sz="1100" dirty="0" err="1">
                <a:cs typeface="Calibri" panose="020F0502020204030204" pitchFamily="34" charset="0"/>
              </a:rPr>
              <a:t>Breiman</a:t>
            </a:r>
            <a:r>
              <a:rPr lang="fr-FR" sz="1100" dirty="0">
                <a:cs typeface="Calibri" panose="020F0502020204030204" pitchFamily="34" charset="0"/>
              </a:rPr>
              <a:t>, 2001)</a:t>
            </a:r>
            <a:endParaRPr lang="fr-FR" dirty="0">
              <a:cs typeface="Calibri" panose="020F0502020204030204" pitchFamily="34" charset="0"/>
            </a:endParaRPr>
          </a:p>
        </p:txBody>
      </p:sp>
      <p:sp>
        <p:nvSpPr>
          <p:cNvPr id="3" name="TextBox 2">
            <a:extLst>
              <a:ext uri="{FF2B5EF4-FFF2-40B4-BE49-F238E27FC236}">
                <a16:creationId xmlns:a16="http://schemas.microsoft.com/office/drawing/2014/main" id="{3E97B0DC-3BDC-1711-E3D7-3BFD954FB1B3}"/>
              </a:ext>
            </a:extLst>
          </p:cNvPr>
          <p:cNvSpPr txBox="1"/>
          <p:nvPr/>
        </p:nvSpPr>
        <p:spPr>
          <a:xfrm>
            <a:off x="7091164" y="4374916"/>
            <a:ext cx="4262636" cy="1021556"/>
          </a:xfrm>
          <a:prstGeom prst="roundRect">
            <a:avLst/>
          </a:prstGeom>
          <a:solidFill>
            <a:schemeClr val="bg1">
              <a:lumMod val="95000"/>
            </a:schemeClr>
          </a:solidFill>
          <a:ln>
            <a:solidFill>
              <a:schemeClr val="bg1">
                <a:lumMod val="95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err="1">
                <a:cs typeface="Calibri" panose="020F0502020204030204" pitchFamily="34" charset="0"/>
              </a:rPr>
              <a:t>Require</a:t>
            </a:r>
            <a:r>
              <a:rPr lang="fr-FR" dirty="0">
                <a:cs typeface="Calibri" panose="020F0502020204030204" pitchFamily="34" charset="0"/>
              </a:rPr>
              <a:t> large </a:t>
            </a:r>
            <a:r>
              <a:rPr lang="fr-FR" dirty="0" err="1">
                <a:cs typeface="Calibri" panose="020F0502020204030204" pitchFamily="34" charset="0"/>
              </a:rPr>
              <a:t>amounts</a:t>
            </a:r>
            <a:r>
              <a:rPr lang="fr-FR" dirty="0">
                <a:cs typeface="Calibri" panose="020F0502020204030204" pitchFamily="34" charset="0"/>
              </a:rPr>
              <a:t> of data </a:t>
            </a:r>
            <a:r>
              <a:rPr lang="fr-FR" sz="1100" dirty="0">
                <a:cs typeface="Calibri" panose="020F0502020204030204" pitchFamily="34" charset="0"/>
              </a:rPr>
              <a:t>(</a:t>
            </a:r>
            <a:r>
              <a:rPr lang="fr-FR" sz="1100" dirty="0" err="1">
                <a:cs typeface="Calibri" panose="020F0502020204030204" pitchFamily="34" charset="0"/>
              </a:rPr>
              <a:t>Yiu</a:t>
            </a:r>
            <a:r>
              <a:rPr lang="fr-FR" sz="1100" dirty="0">
                <a:cs typeface="Calibri" panose="020F0502020204030204" pitchFamily="34" charset="0"/>
              </a:rPr>
              <a:t>, 2021)</a:t>
            </a:r>
          </a:p>
          <a:p>
            <a:r>
              <a:rPr lang="fr-FR" dirty="0">
                <a:cs typeface="Calibri" panose="020F0502020204030204" pitchFamily="34" charset="0"/>
              </a:rPr>
              <a:t>
Poor </a:t>
            </a:r>
            <a:r>
              <a:rPr lang="fr-FR" dirty="0" err="1">
                <a:cs typeface="Calibri" panose="020F0502020204030204" pitchFamily="34" charset="0"/>
              </a:rPr>
              <a:t>interpretability</a:t>
            </a:r>
            <a:endParaRPr lang="fr-FR" dirty="0">
              <a:cs typeface="Calibri" panose="020F0502020204030204" pitchFamily="34" charset="0"/>
            </a:endParaRPr>
          </a:p>
        </p:txBody>
      </p:sp>
      <p:graphicFrame>
        <p:nvGraphicFramePr>
          <p:cNvPr id="2" name="Tableau 7">
            <a:extLst>
              <a:ext uri="{FF2B5EF4-FFF2-40B4-BE49-F238E27FC236}">
                <a16:creationId xmlns:a16="http://schemas.microsoft.com/office/drawing/2014/main" id="{2D3FA7B9-DF85-3A43-E856-7762C0867C7F}"/>
              </a:ext>
            </a:extLst>
          </p:cNvPr>
          <p:cNvGraphicFramePr>
            <a:graphicFrameLocks noGrp="1"/>
          </p:cNvGraphicFramePr>
          <p:nvPr>
            <p:extLst>
              <p:ext uri="{D42A27DB-BD31-4B8C-83A1-F6EECF244321}">
                <p14:modId xmlns:p14="http://schemas.microsoft.com/office/powerpoint/2010/main" val="3333175730"/>
              </p:ext>
            </p:extLst>
          </p:nvPr>
        </p:nvGraphicFramePr>
        <p:xfrm>
          <a:off x="381215" y="1604127"/>
          <a:ext cx="5212080" cy="4965454"/>
        </p:xfrm>
        <a:graphic>
          <a:graphicData uri="http://schemas.openxmlformats.org/drawingml/2006/table">
            <a:tbl>
              <a:tblPr firstRow="1" firstCol="1" bandRow="1"/>
              <a:tblGrid>
                <a:gridCol w="1160107">
                  <a:extLst>
                    <a:ext uri="{9D8B030D-6E8A-4147-A177-3AD203B41FA5}">
                      <a16:colId xmlns:a16="http://schemas.microsoft.com/office/drawing/2014/main" val="2275355045"/>
                    </a:ext>
                  </a:extLst>
                </a:gridCol>
                <a:gridCol w="1883074">
                  <a:extLst>
                    <a:ext uri="{9D8B030D-6E8A-4147-A177-3AD203B41FA5}">
                      <a16:colId xmlns:a16="http://schemas.microsoft.com/office/drawing/2014/main" val="3701193012"/>
                    </a:ext>
                  </a:extLst>
                </a:gridCol>
                <a:gridCol w="722967">
                  <a:extLst>
                    <a:ext uri="{9D8B030D-6E8A-4147-A177-3AD203B41FA5}">
                      <a16:colId xmlns:a16="http://schemas.microsoft.com/office/drawing/2014/main" val="33060044"/>
                    </a:ext>
                  </a:extLst>
                </a:gridCol>
                <a:gridCol w="1445932">
                  <a:extLst>
                    <a:ext uri="{9D8B030D-6E8A-4147-A177-3AD203B41FA5}">
                      <a16:colId xmlns:a16="http://schemas.microsoft.com/office/drawing/2014/main" val="3105485109"/>
                    </a:ext>
                  </a:extLst>
                </a:gridCol>
              </a:tblGrid>
              <a:tr h="280072">
                <a:tc>
                  <a:txBody>
                    <a:bodyPr/>
                    <a:lstStyle/>
                    <a:p>
                      <a:pPr marL="0" marR="0" algn="ctr">
                        <a:lnSpc>
                          <a:spcPct val="150000"/>
                        </a:lnSpc>
                        <a:spcBef>
                          <a:spcPts val="0"/>
                        </a:spcBef>
                        <a:spcAft>
                          <a:spcPts val="0"/>
                        </a:spcAft>
                      </a:pPr>
                      <a:r>
                        <a:rPr lang="fr-FR" sz="1400" b="1"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Algorithms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b="1"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Response</a:t>
                      </a: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variables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R²</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b="1"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RMSE</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3737345"/>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tc rowSpan="5">
                  <a:txBody>
                    <a:bodyPr/>
                    <a:lstStyle/>
                    <a:p>
                      <a:pPr marL="0" marR="0" algn="ctr">
                        <a:lnSpc>
                          <a:spcPct val="10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0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abundance</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0.22</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34.57</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085932084"/>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33.06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196414715"/>
                  </a:ext>
                </a:extLst>
              </a:tr>
              <a:tr h="280072">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RF</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0.43</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25.20</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435232069"/>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GBM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0.43</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25.30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562977642"/>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ANN</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0.35</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28.94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4095393425"/>
                  </a:ext>
                </a:extLst>
              </a:tr>
              <a:tr h="182583">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909274007"/>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rowSpan="5">
                  <a:txBody>
                    <a:bodyPr/>
                    <a:lstStyle/>
                    <a:p>
                      <a:pPr marL="0" marR="0" algn="ctr">
                        <a:lnSpc>
                          <a:spcPct val="10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0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biomass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0.23</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10.69</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347135203"/>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10.50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826809940"/>
                  </a:ext>
                </a:extLst>
              </a:tr>
              <a:tr h="280072">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RF</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0.35</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8.76</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770106521"/>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GBM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0.32</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9.30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3821234698"/>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ANN</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0.27</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10.50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025785208"/>
                  </a:ext>
                </a:extLst>
              </a:tr>
              <a:tr h="182583">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a:lnSpc>
                          <a:spcPct val="107000"/>
                        </a:lnSpc>
                      </a:pPr>
                      <a:endParaRPr lang="fr-FR" sz="1200" kern="100" dirty="0">
                        <a:effectLst/>
                        <a:latin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3132876193"/>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rowSpan="5">
                  <a:txBody>
                    <a:bodyPr/>
                    <a:lstStyle/>
                    <a:p>
                      <a:pPr marL="0" marR="0" algn="ctr">
                        <a:lnSpc>
                          <a:spcPct val="10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Total</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0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taxonomic</a:t>
                      </a: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00000"/>
                        </a:lnSpc>
                        <a:spcBef>
                          <a:spcPts val="0"/>
                        </a:spcBef>
                        <a:spcAft>
                          <a:spcPts val="0"/>
                        </a:spcAft>
                      </a:pPr>
                      <a:r>
                        <a:rPr lang="fr-FR" sz="1400" kern="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richness</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0.36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2.18</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839452874"/>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GAM</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2.04</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1350286817"/>
                  </a:ext>
                </a:extLst>
              </a:tr>
              <a:tr h="280072">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RF</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0.59</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1.75</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3319845663"/>
                  </a:ext>
                </a:extLst>
              </a:tr>
              <a:tr h="280072">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GBM</a:t>
                      </a:r>
                      <a:endParaRPr lang="fr-FR" sz="1400" b="1"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0.59</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tc>
                  <a:txBody>
                    <a:bodyPr/>
                    <a:lstStyle/>
                    <a:p>
                      <a:pPr marL="0" marR="0" algn="ctr">
                        <a:lnSpc>
                          <a:spcPct val="150000"/>
                        </a:lnSpc>
                        <a:spcBef>
                          <a:spcPts val="0"/>
                        </a:spcBef>
                        <a:spcAft>
                          <a:spcPts val="0"/>
                        </a:spcAft>
                      </a:pPr>
                      <a:r>
                        <a:rPr lang="fr-FR" sz="1400" b="1" kern="0" dirty="0">
                          <a:solidFill>
                            <a:srgbClr val="7030A0"/>
                          </a:solidFill>
                          <a:effectLst/>
                          <a:latin typeface="Calibri" panose="020F0502020204030204" pitchFamily="34" charset="0"/>
                          <a:ea typeface="Calibri" panose="020F0502020204030204" pitchFamily="34" charset="0"/>
                          <a:cs typeface="Calibri" panose="020F0502020204030204" pitchFamily="34" charset="0"/>
                        </a:rPr>
                        <a:t>1.75</a:t>
                      </a:r>
                      <a:endParaRPr lang="fr-FR" sz="1400" kern="100"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a:noFill/>
                    </a:lnB>
                    <a:noFill/>
                  </a:tcPr>
                </a:tc>
                <a:extLst>
                  <a:ext uri="{0D108BD9-81ED-4DB2-BD59-A6C34878D82A}">
                    <a16:rowId xmlns:a16="http://schemas.microsoft.com/office/drawing/2014/main" val="2618525528"/>
                  </a:ext>
                </a:extLst>
              </a:tr>
              <a:tr h="280072">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ANN</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tc vMerge="1">
                  <a:txBody>
                    <a:bodyPr/>
                    <a:lstStyle/>
                    <a:p>
                      <a:endParaRPr lang="fr-FR"/>
                    </a:p>
                  </a:txBody>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0.40</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50000"/>
                        </a:lnSpc>
                        <a:spcBef>
                          <a:spcPts val="0"/>
                        </a:spcBef>
                        <a:spcAft>
                          <a:spcPts val="0"/>
                        </a:spcAft>
                      </a:pPr>
                      <a:r>
                        <a:rPr lang="fr-FR" sz="1400" kern="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2.16</a:t>
                      </a:r>
                      <a:endParaRPr lang="fr-FR" sz="1400" kern="1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4561014"/>
                  </a:ext>
                </a:extLst>
              </a:tr>
            </a:tbl>
          </a:graphicData>
        </a:graphic>
      </p:graphicFrame>
    </p:spTree>
    <p:extLst>
      <p:ext uri="{BB962C8B-B14F-4D97-AF65-F5344CB8AC3E}">
        <p14:creationId xmlns:p14="http://schemas.microsoft.com/office/powerpoint/2010/main" val="3126045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cs typeface="Calibri" panose="020F0502020204030204" pitchFamily="34" charset="0"/>
              </a:rPr>
              <a:t>27</a:t>
            </a:fld>
            <a:endParaRPr lang="fr-FR" dirty="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Results</a:t>
            </a:r>
            <a:r>
              <a:rPr lang="fr-FR" sz="2800" b="1" dirty="0">
                <a:cs typeface="Calibri" panose="020F0502020204030204" pitchFamily="34" charset="0"/>
              </a:rPr>
              <a:t> and discussions</a:t>
            </a:r>
          </a:p>
        </p:txBody>
      </p:sp>
      <p:sp>
        <p:nvSpPr>
          <p:cNvPr id="5" name="TextBox 4">
            <a:extLst>
              <a:ext uri="{FF2B5EF4-FFF2-40B4-BE49-F238E27FC236}">
                <a16:creationId xmlns:a16="http://schemas.microsoft.com/office/drawing/2014/main" id="{487126E7-D747-47C0-0C72-F18F7465CE2E}"/>
              </a:ext>
            </a:extLst>
          </p:cNvPr>
          <p:cNvSpPr txBox="1"/>
          <p:nvPr/>
        </p:nvSpPr>
        <p:spPr>
          <a:xfrm>
            <a:off x="1625600" y="1072358"/>
            <a:ext cx="8483600" cy="369332"/>
          </a:xfrm>
          <a:prstGeom prst="rect">
            <a:avLst/>
          </a:prstGeom>
          <a:noFill/>
        </p:spPr>
        <p:txBody>
          <a:bodyPr wrap="square">
            <a:spAutoFit/>
          </a:bodyPr>
          <a:lstStyle/>
          <a:p>
            <a:r>
              <a:rPr lang="en-US" b="1" dirty="0">
                <a:solidFill>
                  <a:srgbClr val="7030A0"/>
                </a:solidFill>
              </a:rPr>
              <a:t>Important effect of land use followed by soil location, climate and soil properties</a:t>
            </a:r>
            <a:endParaRPr lang="fr-FR" b="1" dirty="0">
              <a:solidFill>
                <a:srgbClr val="7030A0"/>
              </a:solidFill>
            </a:endParaRPr>
          </a:p>
        </p:txBody>
      </p:sp>
      <p:pic>
        <p:nvPicPr>
          <p:cNvPr id="3" name="image6.png" descr="Une image contenant texte, capture d’écran, diagramme, nombre&#10;&#10;Description générée automatiquement">
            <a:extLst>
              <a:ext uri="{FF2B5EF4-FFF2-40B4-BE49-F238E27FC236}">
                <a16:creationId xmlns:a16="http://schemas.microsoft.com/office/drawing/2014/main" id="{A0E55C0E-1539-4834-77F4-EAF441DE315B}"/>
              </a:ext>
            </a:extLst>
          </p:cNvPr>
          <p:cNvPicPr>
            <a:picLocks noChangeAspect="1"/>
          </p:cNvPicPr>
          <p:nvPr/>
        </p:nvPicPr>
        <p:blipFill>
          <a:blip r:embed="rId3"/>
          <a:srcRect/>
          <a:stretch>
            <a:fillRect/>
          </a:stretch>
        </p:blipFill>
        <p:spPr>
          <a:xfrm>
            <a:off x="-149231" y="1894840"/>
            <a:ext cx="7434260" cy="4572000"/>
          </a:xfrm>
          <a:prstGeom prst="rect">
            <a:avLst/>
          </a:prstGeom>
          <a:ln/>
        </p:spPr>
      </p:pic>
    </p:spTree>
    <p:extLst>
      <p:ext uri="{BB962C8B-B14F-4D97-AF65-F5344CB8AC3E}">
        <p14:creationId xmlns:p14="http://schemas.microsoft.com/office/powerpoint/2010/main" val="3879305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cs typeface="Calibri" panose="020F0502020204030204" pitchFamily="34" charset="0"/>
              </a:rPr>
              <a:t>28</a:t>
            </a:fld>
            <a:endParaRPr lang="fr-FR" dirty="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Results</a:t>
            </a:r>
            <a:r>
              <a:rPr lang="fr-FR" sz="2800" b="1" dirty="0">
                <a:cs typeface="Calibri" panose="020F0502020204030204" pitchFamily="34" charset="0"/>
              </a:rPr>
              <a:t> and discussions</a:t>
            </a:r>
          </a:p>
        </p:txBody>
      </p:sp>
      <p:sp>
        <p:nvSpPr>
          <p:cNvPr id="5" name="TextBox 4">
            <a:extLst>
              <a:ext uri="{FF2B5EF4-FFF2-40B4-BE49-F238E27FC236}">
                <a16:creationId xmlns:a16="http://schemas.microsoft.com/office/drawing/2014/main" id="{487126E7-D747-47C0-0C72-F18F7465CE2E}"/>
              </a:ext>
            </a:extLst>
          </p:cNvPr>
          <p:cNvSpPr txBox="1"/>
          <p:nvPr/>
        </p:nvSpPr>
        <p:spPr>
          <a:xfrm>
            <a:off x="1625600" y="1072358"/>
            <a:ext cx="8483600" cy="369332"/>
          </a:xfrm>
          <a:prstGeom prst="rect">
            <a:avLst/>
          </a:prstGeom>
          <a:noFill/>
        </p:spPr>
        <p:txBody>
          <a:bodyPr wrap="square">
            <a:spAutoFit/>
          </a:bodyPr>
          <a:lstStyle/>
          <a:p>
            <a:r>
              <a:rPr lang="en-US" b="1" dirty="0">
                <a:solidFill>
                  <a:srgbClr val="7030A0"/>
                </a:solidFill>
              </a:rPr>
              <a:t>Important effect of land use followed by soil location, climate and soil properties</a:t>
            </a:r>
            <a:endParaRPr lang="fr-FR" b="1" dirty="0">
              <a:solidFill>
                <a:srgbClr val="7030A0"/>
              </a:solidFill>
            </a:endParaRPr>
          </a:p>
        </p:txBody>
      </p:sp>
      <p:pic>
        <p:nvPicPr>
          <p:cNvPr id="3" name="image6.png" descr="Une image contenant texte, capture d’écran, diagramme, nombre&#10;&#10;Description générée automatiquement">
            <a:extLst>
              <a:ext uri="{FF2B5EF4-FFF2-40B4-BE49-F238E27FC236}">
                <a16:creationId xmlns:a16="http://schemas.microsoft.com/office/drawing/2014/main" id="{A0E55C0E-1539-4834-77F4-EAF441DE315B}"/>
              </a:ext>
            </a:extLst>
          </p:cNvPr>
          <p:cNvPicPr>
            <a:picLocks noChangeAspect="1"/>
          </p:cNvPicPr>
          <p:nvPr/>
        </p:nvPicPr>
        <p:blipFill>
          <a:blip r:embed="rId3"/>
          <a:srcRect/>
          <a:stretch>
            <a:fillRect/>
          </a:stretch>
        </p:blipFill>
        <p:spPr>
          <a:xfrm>
            <a:off x="-149231" y="1894840"/>
            <a:ext cx="7434260" cy="4572000"/>
          </a:xfrm>
          <a:prstGeom prst="rect">
            <a:avLst/>
          </a:prstGeom>
          <a:ln/>
        </p:spPr>
      </p:pic>
      <p:sp>
        <p:nvSpPr>
          <p:cNvPr id="7" name="TextBox 6">
            <a:extLst>
              <a:ext uri="{FF2B5EF4-FFF2-40B4-BE49-F238E27FC236}">
                <a16:creationId xmlns:a16="http://schemas.microsoft.com/office/drawing/2014/main" id="{3BA6FABC-B1C6-F84A-1F1A-6093085F8B69}"/>
              </a:ext>
            </a:extLst>
          </p:cNvPr>
          <p:cNvSpPr txBox="1"/>
          <p:nvPr/>
        </p:nvSpPr>
        <p:spPr>
          <a:xfrm>
            <a:off x="7566660" y="2802711"/>
            <a:ext cx="2743200" cy="923330"/>
          </a:xfrm>
          <a:prstGeom prst="rect">
            <a:avLst/>
          </a:prstGeom>
          <a:noFill/>
        </p:spPr>
        <p:txBody>
          <a:bodyPr wrap="square">
            <a:spAutoFit/>
          </a:bodyPr>
          <a:lstStyle/>
          <a:p>
            <a:r>
              <a:rPr lang="en-US" sz="1800" dirty="0">
                <a:effectLst/>
              </a:rPr>
              <a:t>Pastures</a:t>
            </a:r>
            <a:endParaRPr lang="en-US" sz="1800" dirty="0">
              <a:effectLst/>
              <a:ea typeface="Times New Roman" panose="02020603050405020304" pitchFamily="18" charset="0"/>
            </a:endParaRPr>
          </a:p>
          <a:p>
            <a:r>
              <a:rPr lang="en-US" sz="1800" dirty="0">
                <a:effectLst/>
              </a:rPr>
              <a:t>Natural grasslands</a:t>
            </a:r>
            <a:endParaRPr lang="en-US" sz="1800" dirty="0">
              <a:effectLst/>
              <a:ea typeface="Times New Roman" panose="02020603050405020304" pitchFamily="18" charset="0"/>
            </a:endParaRPr>
          </a:p>
          <a:p>
            <a:r>
              <a:rPr lang="en-US" sz="1800" dirty="0">
                <a:effectLst/>
              </a:rPr>
              <a:t>Green urban areas</a:t>
            </a:r>
          </a:p>
        </p:txBody>
      </p:sp>
      <p:pic>
        <p:nvPicPr>
          <p:cNvPr id="10" name="Graphic 9" descr="Arrow Right with solid fill">
            <a:extLst>
              <a:ext uri="{FF2B5EF4-FFF2-40B4-BE49-F238E27FC236}">
                <a16:creationId xmlns:a16="http://schemas.microsoft.com/office/drawing/2014/main" id="{427CB2D5-2D1A-B929-787F-1A1E4EAF43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88900">
            <a:off x="9571604" y="2715128"/>
            <a:ext cx="914400" cy="914400"/>
          </a:xfrm>
          <a:prstGeom prst="rect">
            <a:avLst/>
          </a:prstGeom>
        </p:spPr>
      </p:pic>
      <p:pic>
        <p:nvPicPr>
          <p:cNvPr id="11" name="Graphic 10" descr="Arrow Right with solid fill">
            <a:extLst>
              <a:ext uri="{FF2B5EF4-FFF2-40B4-BE49-F238E27FC236}">
                <a16:creationId xmlns:a16="http://schemas.microsoft.com/office/drawing/2014/main" id="{28197947-8E92-74EF-D257-FFFFBE8F06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689158">
            <a:off x="9099243" y="4335598"/>
            <a:ext cx="914400" cy="914400"/>
          </a:xfrm>
          <a:prstGeom prst="rect">
            <a:avLst/>
          </a:prstGeom>
        </p:spPr>
      </p:pic>
      <p:pic>
        <p:nvPicPr>
          <p:cNvPr id="6150" name="Picture 6" descr="Ver Animal De La Terre D'isolement Sur Le Fond Blanc Image stock ...">
            <a:extLst>
              <a:ext uri="{FF2B5EF4-FFF2-40B4-BE49-F238E27FC236}">
                <a16:creationId xmlns:a16="http://schemas.microsoft.com/office/drawing/2014/main" id="{937A3036-4D55-6C71-28DC-54FFDF6B69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9906" y="2930693"/>
            <a:ext cx="1036320" cy="6917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Ver Animal De La Terre D'isolement Sur Le Fond Blanc Image stock ...">
            <a:extLst>
              <a:ext uri="{FF2B5EF4-FFF2-40B4-BE49-F238E27FC236}">
                <a16:creationId xmlns:a16="http://schemas.microsoft.com/office/drawing/2014/main" id="{7D02EF6D-54DE-ADC6-C718-9AC5D88F48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9906" y="4498533"/>
            <a:ext cx="1036320" cy="69174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50B4501-D6CB-DCA0-79F3-ABBF8807484C}"/>
              </a:ext>
            </a:extLst>
          </p:cNvPr>
          <p:cNvSpPr txBox="1"/>
          <p:nvPr/>
        </p:nvSpPr>
        <p:spPr>
          <a:xfrm>
            <a:off x="7566660" y="1912819"/>
            <a:ext cx="3616960" cy="553998"/>
          </a:xfrm>
          <a:prstGeom prst="rect">
            <a:avLst/>
          </a:prstGeom>
          <a:noFill/>
        </p:spPr>
        <p:txBody>
          <a:bodyPr wrap="square" rtlCol="0">
            <a:spAutoFit/>
          </a:bodyPr>
          <a:lstStyle/>
          <a:p>
            <a:r>
              <a:rPr lang="en-US" dirty="0">
                <a:ea typeface="Times New Roman" panose="02020603050405020304" pitchFamily="18" charset="0"/>
              </a:rPr>
              <a:t>Foods and habitats </a:t>
            </a:r>
          </a:p>
          <a:p>
            <a:r>
              <a:rPr lang="en-US" sz="1100" dirty="0">
                <a:ea typeface="Times New Roman" panose="02020603050405020304" pitchFamily="18" charset="0"/>
              </a:rPr>
              <a:t>(</a:t>
            </a:r>
            <a:r>
              <a:rPr lang="en-US" sz="1100" dirty="0" err="1">
                <a:ea typeface="Times New Roman" panose="02020603050405020304" pitchFamily="18" charset="0"/>
              </a:rPr>
              <a:t>Iordache</a:t>
            </a:r>
            <a:r>
              <a:rPr lang="en-US" sz="1100" dirty="0">
                <a:ea typeface="Times New Roman" panose="02020603050405020304" pitchFamily="18" charset="0"/>
              </a:rPr>
              <a:t>, 2010; Zhu and Zhu, 2015; </a:t>
            </a:r>
            <a:r>
              <a:rPr lang="en-US" sz="1100" dirty="0" err="1">
                <a:ea typeface="Times New Roman" panose="02020603050405020304" pitchFamily="18" charset="0"/>
              </a:rPr>
              <a:t>Niswati</a:t>
            </a:r>
            <a:r>
              <a:rPr lang="en-US" sz="1100" dirty="0">
                <a:ea typeface="Times New Roman" panose="02020603050405020304" pitchFamily="18" charset="0"/>
              </a:rPr>
              <a:t> et al., 2022)</a:t>
            </a:r>
            <a:endParaRPr lang="en-US" dirty="0"/>
          </a:p>
        </p:txBody>
      </p:sp>
      <p:sp>
        <p:nvSpPr>
          <p:cNvPr id="24" name="TextBox 23">
            <a:extLst>
              <a:ext uri="{FF2B5EF4-FFF2-40B4-BE49-F238E27FC236}">
                <a16:creationId xmlns:a16="http://schemas.microsoft.com/office/drawing/2014/main" id="{1BB7F8C6-E7CE-8248-816E-D6DA748326EA}"/>
              </a:ext>
            </a:extLst>
          </p:cNvPr>
          <p:cNvSpPr txBox="1"/>
          <p:nvPr/>
        </p:nvSpPr>
        <p:spPr>
          <a:xfrm>
            <a:off x="7631430" y="4063545"/>
            <a:ext cx="1943100" cy="1200329"/>
          </a:xfrm>
          <a:prstGeom prst="rect">
            <a:avLst/>
          </a:prstGeom>
          <a:noFill/>
        </p:spPr>
        <p:txBody>
          <a:bodyPr wrap="square">
            <a:spAutoFit/>
          </a:bodyPr>
          <a:lstStyle/>
          <a:p>
            <a:r>
              <a:rPr lang="en-US" dirty="0"/>
              <a:t>Forests</a:t>
            </a:r>
          </a:p>
          <a:p>
            <a:endParaRPr lang="en-US" dirty="0"/>
          </a:p>
          <a:p>
            <a:r>
              <a:rPr lang="en-US" dirty="0"/>
              <a:t>Vineyards</a:t>
            </a:r>
          </a:p>
          <a:p>
            <a:r>
              <a:rPr lang="en-US" dirty="0"/>
              <a:t>Annual crops</a:t>
            </a:r>
          </a:p>
        </p:txBody>
      </p:sp>
      <p:sp>
        <p:nvSpPr>
          <p:cNvPr id="25" name="TextBox 24">
            <a:extLst>
              <a:ext uri="{FF2B5EF4-FFF2-40B4-BE49-F238E27FC236}">
                <a16:creationId xmlns:a16="http://schemas.microsoft.com/office/drawing/2014/main" id="{6B0A5EAC-290F-0EC4-C4F0-EEAE99E33248}"/>
              </a:ext>
            </a:extLst>
          </p:cNvPr>
          <p:cNvSpPr txBox="1"/>
          <p:nvPr/>
        </p:nvSpPr>
        <p:spPr>
          <a:xfrm>
            <a:off x="8173720" y="5691292"/>
            <a:ext cx="3749040" cy="815608"/>
          </a:xfrm>
          <a:prstGeom prst="rect">
            <a:avLst/>
          </a:prstGeom>
          <a:noFill/>
        </p:spPr>
        <p:txBody>
          <a:bodyPr wrap="square" rtlCol="0">
            <a:spAutoFit/>
          </a:bodyPr>
          <a:lstStyle/>
          <a:p>
            <a:r>
              <a:rPr lang="en-US" dirty="0">
                <a:ea typeface="Times New Roman" panose="02020603050405020304" pitchFamily="18" charset="0"/>
              </a:rPr>
              <a:t>Soil tillage, fertilization and pesticides </a:t>
            </a:r>
            <a:r>
              <a:rPr lang="it-IT" sz="1100" dirty="0">
                <a:ea typeface="Times New Roman" panose="02020603050405020304" pitchFamily="18" charset="0"/>
              </a:rPr>
              <a:t>(Pelosi et al., 2013, 2014; Maggi and Tang, 2021)</a:t>
            </a:r>
            <a:endParaRPr lang="en-US" dirty="0"/>
          </a:p>
        </p:txBody>
      </p:sp>
    </p:spTree>
    <p:extLst>
      <p:ext uri="{BB962C8B-B14F-4D97-AF65-F5344CB8AC3E}">
        <p14:creationId xmlns:p14="http://schemas.microsoft.com/office/powerpoint/2010/main" val="3519418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7.png">
            <a:extLst>
              <a:ext uri="{FF2B5EF4-FFF2-40B4-BE49-F238E27FC236}">
                <a16:creationId xmlns:a16="http://schemas.microsoft.com/office/drawing/2014/main" id="{F7E809AB-7F60-F8DF-9C55-CAC839B8D96B}"/>
              </a:ext>
            </a:extLst>
          </p:cNvPr>
          <p:cNvPicPr>
            <a:picLocks noChangeAspect="1"/>
          </p:cNvPicPr>
          <p:nvPr/>
        </p:nvPicPr>
        <p:blipFill>
          <a:blip r:embed="rId3"/>
          <a:srcRect/>
          <a:stretch>
            <a:fillRect/>
          </a:stretch>
        </p:blipFill>
        <p:spPr>
          <a:xfrm>
            <a:off x="0" y="1371600"/>
            <a:ext cx="8490707" cy="5486400"/>
          </a:xfrm>
          <a:prstGeom prst="rect">
            <a:avLst/>
          </a:prstGeom>
          <a:ln/>
        </p:spPr>
      </p:pic>
      <p:sp>
        <p:nvSpPr>
          <p:cNvPr id="6" name="Espace réservé du numéro de diapositive 5"/>
          <p:cNvSpPr>
            <a:spLocks noGrp="1"/>
          </p:cNvSpPr>
          <p:nvPr>
            <p:ph type="sldNum" sz="quarter" idx="12"/>
          </p:nvPr>
        </p:nvSpPr>
        <p:spPr/>
        <p:txBody>
          <a:bodyPr/>
          <a:lstStyle/>
          <a:p>
            <a:fld id="{E8E963B7-37A0-4AC9-95FB-AD85C5B13107}" type="slidenum">
              <a:rPr lang="fr-FR" smtClean="0">
                <a:cs typeface="Calibri" panose="020F0502020204030204" pitchFamily="34" charset="0"/>
              </a:rPr>
              <a:t>29</a:t>
            </a:fld>
            <a:endParaRPr lang="fr-FR" dirty="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Results</a:t>
            </a:r>
            <a:r>
              <a:rPr lang="fr-FR" sz="2800" b="1" dirty="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751343" y="955082"/>
            <a:ext cx="8300060" cy="400110"/>
          </a:xfrm>
          <a:prstGeom prst="rect">
            <a:avLst/>
          </a:prstGeom>
          <a:noFill/>
        </p:spPr>
        <p:txBody>
          <a:bodyPr wrap="square" rtlCol="0">
            <a:spAutoFit/>
          </a:bodyPr>
          <a:lstStyle/>
          <a:p>
            <a:pPr algn="l"/>
            <a:r>
              <a:rPr lang="en-US" sz="2000" b="1" i="0" dirty="0">
                <a:solidFill>
                  <a:srgbClr val="7030A0"/>
                </a:solidFill>
                <a:effectLst/>
                <a:highlight>
                  <a:srgbClr val="FFFFFF"/>
                </a:highlight>
                <a:cs typeface="Calibri" panose="020F0502020204030204" pitchFamily="34" charset="0"/>
              </a:rPr>
              <a:t>Predicted spatial distribution of earthworm total abundance</a:t>
            </a:r>
          </a:p>
        </p:txBody>
      </p:sp>
      <p:sp>
        <p:nvSpPr>
          <p:cNvPr id="3" name="TextBox 2">
            <a:extLst>
              <a:ext uri="{FF2B5EF4-FFF2-40B4-BE49-F238E27FC236}">
                <a16:creationId xmlns:a16="http://schemas.microsoft.com/office/drawing/2014/main" id="{940E1FB2-D671-F561-43B0-E559778C4901}"/>
              </a:ext>
            </a:extLst>
          </p:cNvPr>
          <p:cNvSpPr txBox="1"/>
          <p:nvPr/>
        </p:nvSpPr>
        <p:spPr>
          <a:xfrm>
            <a:off x="8896820" y="3560978"/>
            <a:ext cx="2011680" cy="1676741"/>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US" dirty="0"/>
              <a:t>Land use</a:t>
            </a:r>
          </a:p>
          <a:p>
            <a:pPr marL="285750" indent="-285750" algn="just">
              <a:lnSpc>
                <a:spcPct val="200000"/>
              </a:lnSpc>
              <a:buFont typeface="Arial" panose="020B0604020202020204" pitchFamily="34" charset="0"/>
              <a:buChar char="•"/>
            </a:pPr>
            <a:r>
              <a:rPr lang="en-US" dirty="0"/>
              <a:t>Climate </a:t>
            </a:r>
          </a:p>
          <a:p>
            <a:pPr marL="285750" indent="-285750" algn="just">
              <a:lnSpc>
                <a:spcPct val="200000"/>
              </a:lnSpc>
              <a:buFont typeface="Arial" panose="020B0604020202020204" pitchFamily="34" charset="0"/>
              <a:buChar char="•"/>
            </a:pPr>
            <a:r>
              <a:rPr lang="en-US" dirty="0"/>
              <a:t>Soil</a:t>
            </a:r>
          </a:p>
        </p:txBody>
      </p:sp>
      <p:sp>
        <p:nvSpPr>
          <p:cNvPr id="4" name="TextBox 3">
            <a:extLst>
              <a:ext uri="{FF2B5EF4-FFF2-40B4-BE49-F238E27FC236}">
                <a16:creationId xmlns:a16="http://schemas.microsoft.com/office/drawing/2014/main" id="{6D43E0C0-C4C9-595A-D14B-FFA12EDE1196}"/>
              </a:ext>
            </a:extLst>
          </p:cNvPr>
          <p:cNvSpPr txBox="1"/>
          <p:nvPr/>
        </p:nvSpPr>
        <p:spPr>
          <a:xfrm>
            <a:off x="7132319" y="1895323"/>
            <a:ext cx="4389120" cy="715089"/>
          </a:xfrm>
          <a:prstGeom prst="roundRect">
            <a:avLst/>
          </a:prstGeom>
          <a:solidFill>
            <a:schemeClr val="bg1">
              <a:lumMod val="95000"/>
            </a:schemeClr>
          </a:solidFill>
        </p:spPr>
        <p:txBody>
          <a:bodyPr wrap="square">
            <a:spAutoFit/>
          </a:bodyPr>
          <a:lstStyle/>
          <a:p>
            <a:pPr algn="just"/>
            <a:r>
              <a:rPr lang="en-US" dirty="0"/>
              <a:t>Earthworm community was more abundant in the northwest and center of France</a:t>
            </a:r>
          </a:p>
        </p:txBody>
      </p:sp>
      <p:pic>
        <p:nvPicPr>
          <p:cNvPr id="5" name="Graphic 4" descr="Badge 3 with solid fill">
            <a:extLst>
              <a:ext uri="{FF2B5EF4-FFF2-40B4-BE49-F238E27FC236}">
                <a16:creationId xmlns:a16="http://schemas.microsoft.com/office/drawing/2014/main" id="{6DA57841-01E0-72E9-7ACC-7A373C26DA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64239" y="680565"/>
            <a:ext cx="457200" cy="457200"/>
          </a:xfrm>
          <a:prstGeom prst="rect">
            <a:avLst/>
          </a:prstGeom>
        </p:spPr>
      </p:pic>
      <p:sp>
        <p:nvSpPr>
          <p:cNvPr id="7" name="TextBox 6">
            <a:extLst>
              <a:ext uri="{FF2B5EF4-FFF2-40B4-BE49-F238E27FC236}">
                <a16:creationId xmlns:a16="http://schemas.microsoft.com/office/drawing/2014/main" id="{77DC34A5-367E-FBDD-FE30-90761EF173B2}"/>
              </a:ext>
            </a:extLst>
          </p:cNvPr>
          <p:cNvSpPr txBox="1"/>
          <p:nvPr/>
        </p:nvSpPr>
        <p:spPr>
          <a:xfrm>
            <a:off x="10088878" y="778444"/>
            <a:ext cx="1178561" cy="369332"/>
          </a:xfrm>
          <a:prstGeom prst="rect">
            <a:avLst/>
          </a:prstGeom>
          <a:noFill/>
        </p:spPr>
        <p:txBody>
          <a:bodyPr wrap="square" rtlCol="0">
            <a:spAutoFit/>
          </a:bodyPr>
          <a:lstStyle/>
          <a:p>
            <a:r>
              <a:rPr lang="en-US" dirty="0"/>
              <a:t>Objective</a:t>
            </a:r>
          </a:p>
        </p:txBody>
      </p:sp>
    </p:spTree>
    <p:extLst>
      <p:ext uri="{BB962C8B-B14F-4D97-AF65-F5344CB8AC3E}">
        <p14:creationId xmlns:p14="http://schemas.microsoft.com/office/powerpoint/2010/main" val="199318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481FAE8-8164-FB09-04AE-B7BE8AC1B38F}"/>
              </a:ext>
            </a:extLst>
          </p:cNvPr>
          <p:cNvGraphicFramePr/>
          <p:nvPr>
            <p:extLst>
              <p:ext uri="{D42A27DB-BD31-4B8C-83A1-F6EECF244321}">
                <p14:modId xmlns:p14="http://schemas.microsoft.com/office/powerpoint/2010/main" val="2411727469"/>
              </p:ext>
            </p:extLst>
          </p:nvPr>
        </p:nvGraphicFramePr>
        <p:xfrm>
          <a:off x="2670985" y="2899762"/>
          <a:ext cx="5908039" cy="3728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A Gardener's Introduction to Soil Biodiversity - Veggies Grow">
            <a:extLst>
              <a:ext uri="{FF2B5EF4-FFF2-40B4-BE49-F238E27FC236}">
                <a16:creationId xmlns:a16="http://schemas.microsoft.com/office/drawing/2014/main" id="{67728408-B0B6-DF82-7067-07D7DF922A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0737" y="1371679"/>
            <a:ext cx="2340262" cy="146142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2"/>
          </p:nvPr>
        </p:nvSpPr>
        <p:spPr>
          <a:xfrm>
            <a:off x="9277220" y="6356350"/>
            <a:ext cx="2076579" cy="365125"/>
          </a:xfrm>
        </p:spPr>
        <p:txBody>
          <a:bodyPr/>
          <a:lstStyle/>
          <a:p>
            <a:fld id="{E8E963B7-37A0-4AC9-95FB-AD85C5B13107}" type="slidenum">
              <a:rPr lang="fr-FR" smtClean="0">
                <a:cs typeface="Calibri" panose="020F0502020204030204" pitchFamily="34" charset="0"/>
              </a:rPr>
              <a:t>3</a:t>
            </a:fld>
            <a:endParaRPr lang="fr-FR" dirty="0">
              <a:cs typeface="Calibri" panose="020F0502020204030204" pitchFamily="34" charset="0"/>
            </a:endParaRPr>
          </a:p>
        </p:txBody>
      </p:sp>
      <p:sp>
        <p:nvSpPr>
          <p:cNvPr id="17" name="ZoneTexte 16">
            <a:extLst>
              <a:ext uri="{FF2B5EF4-FFF2-40B4-BE49-F238E27FC236}">
                <a16:creationId xmlns:a16="http://schemas.microsoft.com/office/drawing/2014/main" id="{E27CF6E8-0292-A645-0B3F-694C877960FC}"/>
              </a:ext>
            </a:extLst>
          </p:cNvPr>
          <p:cNvSpPr txBox="1"/>
          <p:nvPr/>
        </p:nvSpPr>
        <p:spPr>
          <a:xfrm>
            <a:off x="473232" y="3973419"/>
            <a:ext cx="5223795" cy="1369606"/>
          </a:xfrm>
          <a:prstGeom prst="rect">
            <a:avLst/>
          </a:prstGeom>
          <a:noFill/>
        </p:spPr>
        <p:txBody>
          <a:bodyPr wrap="square" rtlCol="0">
            <a:spAutoFit/>
          </a:bodyPr>
          <a:lstStyle/>
          <a:p>
            <a:pPr>
              <a:lnSpc>
                <a:spcPct val="150000"/>
              </a:lnSpc>
            </a:pPr>
            <a:r>
              <a:rPr lang="fr-FR" dirty="0">
                <a:cs typeface="Calibri" panose="020F0502020204030204" pitchFamily="34" charset="0"/>
              </a:rPr>
              <a:t> </a:t>
            </a:r>
            <a:r>
              <a:rPr lang="fr-FR" b="1" dirty="0" err="1">
                <a:cs typeface="Calibri" panose="020F0502020204030204" pitchFamily="34" charset="0"/>
              </a:rPr>
              <a:t>Earthworms</a:t>
            </a:r>
            <a:r>
              <a:rPr lang="fr-FR" dirty="0">
                <a:cs typeface="Calibri" panose="020F0502020204030204" pitchFamily="34" charset="0"/>
              </a:rPr>
              <a:t> </a:t>
            </a:r>
          </a:p>
          <a:p>
            <a:pPr>
              <a:lnSpc>
                <a:spcPct val="150000"/>
              </a:lnSpc>
            </a:pPr>
            <a:endParaRPr lang="fr-FR" dirty="0">
              <a:cs typeface="Calibri" panose="020F0502020204030204" pitchFamily="34" charset="0"/>
            </a:endParaRPr>
          </a:p>
          <a:p>
            <a:pPr lvl="1"/>
            <a:r>
              <a:rPr lang="fr-FR" dirty="0">
                <a:cs typeface="Calibri" panose="020F0502020204030204" pitchFamily="34" charset="0"/>
              </a:rPr>
              <a:t>«</a:t>
            </a:r>
            <a:r>
              <a:rPr lang="fr-FR" dirty="0" err="1">
                <a:cs typeface="Calibri" panose="020F0502020204030204" pitchFamily="34" charset="0"/>
              </a:rPr>
              <a:t>Ecosystem</a:t>
            </a:r>
            <a:r>
              <a:rPr lang="fr-FR" dirty="0">
                <a:cs typeface="Calibri" panose="020F0502020204030204" pitchFamily="34" charset="0"/>
              </a:rPr>
              <a:t> </a:t>
            </a:r>
            <a:r>
              <a:rPr lang="fr-FR" dirty="0" err="1">
                <a:cs typeface="Calibri" panose="020F0502020204030204" pitchFamily="34" charset="0"/>
              </a:rPr>
              <a:t>engineers</a:t>
            </a:r>
            <a:r>
              <a:rPr lang="fr-FR" dirty="0">
                <a:cs typeface="Calibri" panose="020F0502020204030204" pitchFamily="34" charset="0"/>
              </a:rPr>
              <a:t>»</a:t>
            </a:r>
          </a:p>
          <a:p>
            <a:pPr lvl="1"/>
            <a:r>
              <a:rPr lang="fr-FR" sz="1100" i="1" dirty="0">
                <a:cs typeface="Calibri" panose="020F0502020204030204" pitchFamily="34" charset="0"/>
              </a:rPr>
              <a:t>(Brown et al., 2004)</a:t>
            </a:r>
          </a:p>
        </p:txBody>
      </p:sp>
      <p:sp>
        <p:nvSpPr>
          <p:cNvPr id="2" name="ZoneTexte 1">
            <a:extLst>
              <a:ext uri="{FF2B5EF4-FFF2-40B4-BE49-F238E27FC236}">
                <a16:creationId xmlns:a16="http://schemas.microsoft.com/office/drawing/2014/main" id="{B7318AA2-1643-888E-2235-599A99DE5E9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Introduction</a:t>
            </a:r>
          </a:p>
        </p:txBody>
      </p:sp>
      <p:pic>
        <p:nvPicPr>
          <p:cNvPr id="1026" name="Picture 2" descr="Ecosystem services as environmental regulation and supporting outline ...">
            <a:extLst>
              <a:ext uri="{FF2B5EF4-FFF2-40B4-BE49-F238E27FC236}">
                <a16:creationId xmlns:a16="http://schemas.microsoft.com/office/drawing/2014/main" id="{398C647C-EAFD-1F06-734D-060DF3B520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3587" y="887502"/>
            <a:ext cx="2011680" cy="201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96CC9D-FB8F-7268-8C98-7206EDF34B73}"/>
              </a:ext>
            </a:extLst>
          </p:cNvPr>
          <p:cNvSpPr txBox="1"/>
          <p:nvPr/>
        </p:nvSpPr>
        <p:spPr>
          <a:xfrm>
            <a:off x="2165648" y="859265"/>
            <a:ext cx="1551972" cy="400110"/>
          </a:xfrm>
          <a:prstGeom prst="rect">
            <a:avLst/>
          </a:prstGeom>
          <a:noFill/>
        </p:spPr>
        <p:txBody>
          <a:bodyPr wrap="square">
            <a:spAutoFit/>
          </a:bodyPr>
          <a:lstStyle/>
          <a:p>
            <a:r>
              <a:rPr lang="en-US" sz="2000" b="1" dirty="0">
                <a:effectLst/>
                <a:ea typeface="Calibri" panose="020F0502020204030204" pitchFamily="34" charset="0"/>
                <a:cs typeface="Calibri" panose="020F0502020204030204" pitchFamily="34" charset="0"/>
              </a:rPr>
              <a:t>Soil fauna  </a:t>
            </a:r>
            <a:endParaRPr lang="en-US" sz="2000" b="1" dirty="0"/>
          </a:p>
        </p:txBody>
      </p:sp>
      <p:pic>
        <p:nvPicPr>
          <p:cNvPr id="14" name="Graphic 13" descr="Arrow Right with solid fill">
            <a:extLst>
              <a:ext uri="{FF2B5EF4-FFF2-40B4-BE49-F238E27FC236}">
                <a16:creationId xmlns:a16="http://schemas.microsoft.com/office/drawing/2014/main" id="{BC76C1D0-A155-79A7-219F-095485E42E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59875" y="1419056"/>
            <a:ext cx="914400" cy="914400"/>
          </a:xfrm>
          <a:prstGeom prst="rect">
            <a:avLst/>
          </a:prstGeom>
        </p:spPr>
      </p:pic>
      <p:sp>
        <p:nvSpPr>
          <p:cNvPr id="47" name="Oval 46">
            <a:extLst>
              <a:ext uri="{FF2B5EF4-FFF2-40B4-BE49-F238E27FC236}">
                <a16:creationId xmlns:a16="http://schemas.microsoft.com/office/drawing/2014/main" id="{31CBC0FD-2712-46E0-3BC5-81D8031E8FCA}"/>
              </a:ext>
            </a:extLst>
          </p:cNvPr>
          <p:cNvSpPr/>
          <p:nvPr/>
        </p:nvSpPr>
        <p:spPr>
          <a:xfrm>
            <a:off x="1651201" y="1998211"/>
            <a:ext cx="792214" cy="44115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18AD849F-9FE1-5D63-5ED4-F9866563B28A}"/>
              </a:ext>
            </a:extLst>
          </p:cNvPr>
          <p:cNvSpPr txBox="1"/>
          <p:nvPr/>
        </p:nvSpPr>
        <p:spPr>
          <a:xfrm>
            <a:off x="3599683" y="5723264"/>
            <a:ext cx="1461792" cy="320024"/>
          </a:xfrm>
          <a:prstGeom prst="rect">
            <a:avLst/>
          </a:prstGeom>
          <a:noFill/>
        </p:spPr>
        <p:txBody>
          <a:bodyPr wrap="square">
            <a:spAutoFit/>
          </a:bodyPr>
          <a:lstStyle/>
          <a:p>
            <a:pPr>
              <a:lnSpc>
                <a:spcPct val="150000"/>
              </a:lnSpc>
            </a:pPr>
            <a:r>
              <a:rPr lang="fr-FR" sz="1100" i="1" dirty="0" err="1">
                <a:cs typeface="Calibri" panose="020F0502020204030204" pitchFamily="34" charset="0"/>
              </a:rPr>
              <a:t>Lumbricus</a:t>
            </a:r>
            <a:r>
              <a:rPr lang="fr-FR" sz="1100" i="1" dirty="0">
                <a:cs typeface="Calibri" panose="020F0502020204030204" pitchFamily="34" charset="0"/>
              </a:rPr>
              <a:t> </a:t>
            </a:r>
            <a:r>
              <a:rPr lang="fr-FR" sz="1100" i="1" dirty="0" err="1">
                <a:cs typeface="Calibri" panose="020F0502020204030204" pitchFamily="34" charset="0"/>
              </a:rPr>
              <a:t>terrestris</a:t>
            </a:r>
            <a:endParaRPr lang="fr-FR" sz="1100" dirty="0">
              <a:cs typeface="Calibri" panose="020F0502020204030204" pitchFamily="34" charset="0"/>
            </a:endParaRPr>
          </a:p>
        </p:txBody>
      </p:sp>
      <p:sp>
        <p:nvSpPr>
          <p:cNvPr id="7" name="ZoneTexte 20">
            <a:extLst>
              <a:ext uri="{FF2B5EF4-FFF2-40B4-BE49-F238E27FC236}">
                <a16:creationId xmlns:a16="http://schemas.microsoft.com/office/drawing/2014/main" id="{EEB00A7A-21FE-66D4-38C4-82B6D968224C}"/>
              </a:ext>
            </a:extLst>
          </p:cNvPr>
          <p:cNvSpPr txBox="1"/>
          <p:nvPr/>
        </p:nvSpPr>
        <p:spPr>
          <a:xfrm>
            <a:off x="8188960" y="3409582"/>
            <a:ext cx="4684256" cy="538609"/>
          </a:xfrm>
          <a:prstGeom prst="rect">
            <a:avLst/>
          </a:prstGeom>
          <a:noFill/>
        </p:spPr>
        <p:txBody>
          <a:bodyPr wrap="square" rtlCol="0">
            <a:spAutoFit/>
          </a:bodyPr>
          <a:lstStyle/>
          <a:p>
            <a:r>
              <a:rPr lang="fr-FR" dirty="0" err="1">
                <a:cs typeface="Calibri" panose="020F0502020204030204" pitchFamily="34" charset="0"/>
              </a:rPr>
              <a:t>Soil</a:t>
            </a:r>
            <a:r>
              <a:rPr lang="fr-FR" dirty="0">
                <a:cs typeface="Calibri" panose="020F0502020204030204" pitchFamily="34" charset="0"/>
              </a:rPr>
              <a:t> structure </a:t>
            </a:r>
          </a:p>
          <a:p>
            <a:r>
              <a:rPr lang="fr-FR" sz="1100" i="1" dirty="0">
                <a:cs typeface="Calibri" panose="020F0502020204030204" pitchFamily="34" charset="0"/>
              </a:rPr>
              <a:t>(Bouin et al., 2013; Edwards &amp; </a:t>
            </a:r>
            <a:r>
              <a:rPr lang="fr-FR" sz="1100" i="1" dirty="0" err="1">
                <a:cs typeface="Calibri" panose="020F0502020204030204" pitchFamily="34" charset="0"/>
              </a:rPr>
              <a:t>Arancon</a:t>
            </a:r>
            <a:r>
              <a:rPr lang="fr-FR" sz="1100" i="1" dirty="0">
                <a:cs typeface="Calibri" panose="020F0502020204030204" pitchFamily="34" charset="0"/>
              </a:rPr>
              <a:t>, 2022)</a:t>
            </a:r>
          </a:p>
        </p:txBody>
      </p:sp>
      <p:sp>
        <p:nvSpPr>
          <p:cNvPr id="10" name="ZoneTexte 56">
            <a:extLst>
              <a:ext uri="{FF2B5EF4-FFF2-40B4-BE49-F238E27FC236}">
                <a16:creationId xmlns:a16="http://schemas.microsoft.com/office/drawing/2014/main" id="{E5702F9B-2607-10C2-6CD7-88E638C49F58}"/>
              </a:ext>
            </a:extLst>
          </p:cNvPr>
          <p:cNvSpPr txBox="1"/>
          <p:nvPr/>
        </p:nvSpPr>
        <p:spPr>
          <a:xfrm>
            <a:off x="7670800" y="4554735"/>
            <a:ext cx="4684256" cy="553998"/>
          </a:xfrm>
          <a:prstGeom prst="rect">
            <a:avLst/>
          </a:prstGeom>
          <a:noFill/>
        </p:spPr>
        <p:txBody>
          <a:bodyPr wrap="square" rtlCol="0">
            <a:spAutoFit/>
          </a:bodyPr>
          <a:lstStyle/>
          <a:p>
            <a:r>
              <a:rPr lang="fr-FR" dirty="0" err="1">
                <a:cs typeface="Calibri" panose="020F0502020204030204" pitchFamily="34" charset="0"/>
              </a:rPr>
              <a:t>Nutrient</a:t>
            </a:r>
            <a:r>
              <a:rPr lang="fr-FR" dirty="0">
                <a:cs typeface="Calibri" panose="020F0502020204030204" pitchFamily="34" charset="0"/>
              </a:rPr>
              <a:t> cycle </a:t>
            </a:r>
          </a:p>
          <a:p>
            <a:r>
              <a:rPr lang="fr-FR" sz="1100" i="1" dirty="0">
                <a:cs typeface="Calibri" panose="020F0502020204030204" pitchFamily="34" charset="0"/>
              </a:rPr>
              <a:t>(</a:t>
            </a:r>
            <a:r>
              <a:rPr lang="fr-FR" sz="1100" i="1" dirty="0" err="1">
                <a:cs typeface="Calibri" panose="020F0502020204030204" pitchFamily="34" charset="0"/>
              </a:rPr>
              <a:t>Lemtiri</a:t>
            </a:r>
            <a:r>
              <a:rPr lang="fr-FR" sz="1100" i="1" dirty="0">
                <a:cs typeface="Calibri" panose="020F0502020204030204" pitchFamily="34" charset="0"/>
              </a:rPr>
              <a:t> et al., 2014, van </a:t>
            </a:r>
            <a:r>
              <a:rPr lang="fr-FR" sz="1100" i="1" dirty="0" err="1">
                <a:cs typeface="Calibri" panose="020F0502020204030204" pitchFamily="34" charset="0"/>
              </a:rPr>
              <a:t>Groenigen</a:t>
            </a:r>
            <a:r>
              <a:rPr lang="fr-FR" sz="1100" i="1" dirty="0">
                <a:cs typeface="Calibri" panose="020F0502020204030204" pitchFamily="34" charset="0"/>
              </a:rPr>
              <a:t> et al., 2014</a:t>
            </a:r>
            <a:r>
              <a:rPr lang="fr-FR" sz="1200" i="1" dirty="0">
                <a:cs typeface="Calibri" panose="020F0502020204030204" pitchFamily="34" charset="0"/>
              </a:rPr>
              <a:t>)</a:t>
            </a:r>
          </a:p>
        </p:txBody>
      </p:sp>
      <p:sp>
        <p:nvSpPr>
          <p:cNvPr id="13" name="ZoneTexte 53">
            <a:extLst>
              <a:ext uri="{FF2B5EF4-FFF2-40B4-BE49-F238E27FC236}">
                <a16:creationId xmlns:a16="http://schemas.microsoft.com/office/drawing/2014/main" id="{17CFD497-3A67-C7E8-F915-11AA5C4C40FB}"/>
              </a:ext>
            </a:extLst>
          </p:cNvPr>
          <p:cNvSpPr txBox="1"/>
          <p:nvPr/>
        </p:nvSpPr>
        <p:spPr>
          <a:xfrm>
            <a:off x="8188960" y="5616632"/>
            <a:ext cx="4684256" cy="553998"/>
          </a:xfrm>
          <a:prstGeom prst="rect">
            <a:avLst/>
          </a:prstGeom>
          <a:noFill/>
        </p:spPr>
        <p:txBody>
          <a:bodyPr wrap="square" rtlCol="0">
            <a:spAutoFit/>
          </a:bodyPr>
          <a:lstStyle/>
          <a:p>
            <a:r>
              <a:rPr lang="fr-FR" dirty="0">
                <a:cs typeface="Calibri" panose="020F0502020204030204" pitchFamily="34" charset="0"/>
              </a:rPr>
              <a:t>Water infiltration </a:t>
            </a:r>
          </a:p>
          <a:p>
            <a:r>
              <a:rPr lang="fr-FR" sz="1100" i="1" dirty="0">
                <a:cs typeface="Calibri" panose="020F0502020204030204" pitchFamily="34" charset="0"/>
              </a:rPr>
              <a:t>(</a:t>
            </a:r>
            <a:r>
              <a:rPr lang="fr-FR" sz="1100" i="1" dirty="0" err="1">
                <a:cs typeface="Calibri" panose="020F0502020204030204" pitchFamily="34" charset="0"/>
              </a:rPr>
              <a:t>Capowiez</a:t>
            </a:r>
            <a:r>
              <a:rPr lang="fr-FR" sz="1100" i="1" dirty="0">
                <a:cs typeface="Calibri" panose="020F0502020204030204" pitchFamily="34" charset="0"/>
              </a:rPr>
              <a:t> et al., 2014; Cunha et al., 2016)</a:t>
            </a:r>
          </a:p>
        </p:txBody>
      </p:sp>
      <p:pic>
        <p:nvPicPr>
          <p:cNvPr id="15" name="Graphic 14" descr="Back outline">
            <a:extLst>
              <a:ext uri="{FF2B5EF4-FFF2-40B4-BE49-F238E27FC236}">
                <a16:creationId xmlns:a16="http://schemas.microsoft.com/office/drawing/2014/main" id="{2B541092-BC27-A55A-933B-2E84EEA1EF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6838604">
            <a:off x="320950" y="2535968"/>
            <a:ext cx="1967661" cy="914400"/>
          </a:xfrm>
          <a:prstGeom prst="rect">
            <a:avLst/>
          </a:prstGeom>
        </p:spPr>
      </p:pic>
    </p:spTree>
    <p:extLst>
      <p:ext uri="{BB962C8B-B14F-4D97-AF65-F5344CB8AC3E}">
        <p14:creationId xmlns:p14="http://schemas.microsoft.com/office/powerpoint/2010/main" val="3949209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91C9240-1255-E80C-8647-21A97D11EA45}"/>
              </a:ext>
            </a:extLst>
          </p:cNvPr>
          <p:cNvGrpSpPr/>
          <p:nvPr/>
        </p:nvGrpSpPr>
        <p:grpSpPr>
          <a:xfrm>
            <a:off x="630071" y="3080354"/>
            <a:ext cx="8241969" cy="619553"/>
            <a:chOff x="1706878" y="3341798"/>
            <a:chExt cx="8241969" cy="619553"/>
          </a:xfrm>
        </p:grpSpPr>
        <p:pic>
          <p:nvPicPr>
            <p:cNvPr id="29" name="Picture 28">
              <a:extLst>
                <a:ext uri="{FF2B5EF4-FFF2-40B4-BE49-F238E27FC236}">
                  <a16:creationId xmlns:a16="http://schemas.microsoft.com/office/drawing/2014/main" id="{510A5634-EB60-FD90-D505-D07B34652ECD}"/>
                </a:ext>
              </a:extLst>
            </p:cNvPr>
            <p:cNvPicPr>
              <a:picLocks noChangeAspect="1"/>
            </p:cNvPicPr>
            <p:nvPr/>
          </p:nvPicPr>
          <p:blipFill rotWithShape="1">
            <a:blip r:embed="rId3"/>
            <a:srcRect l="6523" t="27238" r="2008" b="40720"/>
            <a:stretch/>
          </p:blipFill>
          <p:spPr>
            <a:xfrm>
              <a:off x="1706878" y="3341798"/>
              <a:ext cx="8241969" cy="619553"/>
            </a:xfrm>
            <a:prstGeom prst="rect">
              <a:avLst/>
            </a:prstGeom>
          </p:spPr>
        </p:pic>
        <p:sp>
          <p:nvSpPr>
            <p:cNvPr id="30" name="Isosceles Triangle 29">
              <a:extLst>
                <a:ext uri="{FF2B5EF4-FFF2-40B4-BE49-F238E27FC236}">
                  <a16:creationId xmlns:a16="http://schemas.microsoft.com/office/drawing/2014/main" id="{C0936C67-B961-E2F3-4A43-A88D7C1894E5}"/>
                </a:ext>
              </a:extLst>
            </p:cNvPr>
            <p:cNvSpPr/>
            <p:nvPr/>
          </p:nvSpPr>
          <p:spPr>
            <a:xfrm rot="5400000">
              <a:off x="9621519" y="3591036"/>
              <a:ext cx="365761" cy="156564"/>
            </a:xfrm>
            <a:prstGeom prst="triangle">
              <a:avLst/>
            </a:prstGeom>
            <a:solidFill>
              <a:srgbClr val="008B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BD261F36-3266-33F1-6707-02E01C0B71EC}"/>
              </a:ext>
            </a:extLst>
          </p:cNvPr>
          <p:cNvGrpSpPr/>
          <p:nvPr/>
        </p:nvGrpSpPr>
        <p:grpSpPr>
          <a:xfrm>
            <a:off x="599438" y="1390238"/>
            <a:ext cx="8241969" cy="619553"/>
            <a:chOff x="1706878" y="3341798"/>
            <a:chExt cx="8241969" cy="619553"/>
          </a:xfrm>
        </p:grpSpPr>
        <p:pic>
          <p:nvPicPr>
            <p:cNvPr id="33" name="Picture 32">
              <a:extLst>
                <a:ext uri="{FF2B5EF4-FFF2-40B4-BE49-F238E27FC236}">
                  <a16:creationId xmlns:a16="http://schemas.microsoft.com/office/drawing/2014/main" id="{2178D8ED-F9C1-25A6-260E-95EA5C9FE7B9}"/>
                </a:ext>
              </a:extLst>
            </p:cNvPr>
            <p:cNvPicPr>
              <a:picLocks noChangeAspect="1"/>
            </p:cNvPicPr>
            <p:nvPr/>
          </p:nvPicPr>
          <p:blipFill rotWithShape="1">
            <a:blip r:embed="rId3"/>
            <a:srcRect l="6523" t="27238" r="2008" b="40720"/>
            <a:stretch/>
          </p:blipFill>
          <p:spPr>
            <a:xfrm>
              <a:off x="1706878" y="3341798"/>
              <a:ext cx="8241969" cy="619553"/>
            </a:xfrm>
            <a:prstGeom prst="rect">
              <a:avLst/>
            </a:prstGeom>
          </p:spPr>
        </p:pic>
        <p:sp>
          <p:nvSpPr>
            <p:cNvPr id="34" name="Isosceles Triangle 33">
              <a:extLst>
                <a:ext uri="{FF2B5EF4-FFF2-40B4-BE49-F238E27FC236}">
                  <a16:creationId xmlns:a16="http://schemas.microsoft.com/office/drawing/2014/main" id="{E1217436-EE50-E9FE-A6EB-C8A9B54B9F3C}"/>
                </a:ext>
              </a:extLst>
            </p:cNvPr>
            <p:cNvSpPr/>
            <p:nvPr/>
          </p:nvSpPr>
          <p:spPr>
            <a:xfrm rot="5400000">
              <a:off x="9621519" y="3591036"/>
              <a:ext cx="365761" cy="156564"/>
            </a:xfrm>
            <a:prstGeom prst="triangle">
              <a:avLst/>
            </a:prstGeom>
            <a:solidFill>
              <a:srgbClr val="008B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Espace réservé du numéro de diapositive 3"/>
          <p:cNvSpPr>
            <a:spLocks noGrp="1"/>
          </p:cNvSpPr>
          <p:nvPr>
            <p:ph type="sldNum" sz="quarter" idx="12"/>
          </p:nvPr>
        </p:nvSpPr>
        <p:spPr/>
        <p:txBody>
          <a:bodyPr/>
          <a:lstStyle/>
          <a:p>
            <a:fld id="{E8E963B7-37A0-4AC9-95FB-AD85C5B13107}" type="slidenum">
              <a:rPr lang="fr-FR" smtClean="0">
                <a:cs typeface="Calibri" panose="020F0502020204030204" pitchFamily="34" charset="0"/>
              </a:rPr>
              <a:t>30</a:t>
            </a:fld>
            <a:endParaRPr lang="fr-FR" dirty="0">
              <a:cs typeface="Calibri" panose="020F0502020204030204" pitchFamily="34" charset="0"/>
            </a:endParaRPr>
          </a:p>
        </p:txBody>
      </p:sp>
      <p:sp>
        <p:nvSpPr>
          <p:cNvPr id="42" name="ZoneTexte 41">
            <a:extLst>
              <a:ext uri="{FF2B5EF4-FFF2-40B4-BE49-F238E27FC236}">
                <a16:creationId xmlns:a16="http://schemas.microsoft.com/office/drawing/2014/main" id="{37BE3F46-A21D-4FEB-B754-7355E3BF18A7}"/>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Conclusion</a:t>
            </a:r>
          </a:p>
        </p:txBody>
      </p:sp>
      <p:sp>
        <p:nvSpPr>
          <p:cNvPr id="12" name="ZoneTexte 11">
            <a:extLst>
              <a:ext uri="{FF2B5EF4-FFF2-40B4-BE49-F238E27FC236}">
                <a16:creationId xmlns:a16="http://schemas.microsoft.com/office/drawing/2014/main" id="{2477BD6F-0725-3C8F-C153-53A96E099F59}"/>
              </a:ext>
            </a:extLst>
          </p:cNvPr>
          <p:cNvSpPr txBox="1"/>
          <p:nvPr/>
        </p:nvSpPr>
        <p:spPr>
          <a:xfrm>
            <a:off x="1635759" y="1287608"/>
            <a:ext cx="6766560" cy="369332"/>
          </a:xfrm>
          <a:prstGeom prst="rect">
            <a:avLst/>
          </a:prstGeom>
          <a:noFill/>
        </p:spPr>
        <p:txBody>
          <a:bodyPr wrap="square" rtlCol="0">
            <a:spAutoFit/>
          </a:bodyPr>
          <a:lstStyle/>
          <a:p>
            <a:r>
              <a:rPr lang="fr-FR" b="1" dirty="0">
                <a:cs typeface="Calibri" panose="020F0502020204030204" pitchFamily="34" charset="0"/>
              </a:rPr>
              <a:t>	GLM	GAM	ANN		GBM RF</a:t>
            </a:r>
          </a:p>
        </p:txBody>
      </p:sp>
      <p:sp>
        <p:nvSpPr>
          <p:cNvPr id="5" name="TextBox 4">
            <a:extLst>
              <a:ext uri="{FF2B5EF4-FFF2-40B4-BE49-F238E27FC236}">
                <a16:creationId xmlns:a16="http://schemas.microsoft.com/office/drawing/2014/main" id="{A53F5DFB-AF40-0F6E-A515-775C6650CBF4}"/>
              </a:ext>
            </a:extLst>
          </p:cNvPr>
          <p:cNvSpPr txBox="1"/>
          <p:nvPr/>
        </p:nvSpPr>
        <p:spPr>
          <a:xfrm>
            <a:off x="9042399" y="3071090"/>
            <a:ext cx="2814321" cy="715089"/>
          </a:xfrm>
          <a:prstGeom prst="roundRect">
            <a:avLst/>
          </a:prstGeom>
          <a:solidFill>
            <a:schemeClr val="bg1">
              <a:lumMod val="95000"/>
            </a:schemeClr>
          </a:solidFill>
          <a:ln>
            <a:solidFill>
              <a:schemeClr val="bg1">
                <a:lumMod val="95000"/>
              </a:schemeClr>
            </a:solidFill>
          </a:ln>
        </p:spPr>
        <p:txBody>
          <a:bodyPr wrap="square" rtlCol="0">
            <a:spAutoFit/>
          </a:bodyPr>
          <a:lstStyle/>
          <a:p>
            <a:r>
              <a:rPr lang="fr-FR" b="1" dirty="0"/>
              <a:t>Importance on  </a:t>
            </a:r>
            <a:r>
              <a:rPr lang="fr-FR" b="1" dirty="0" err="1"/>
              <a:t>earthworm</a:t>
            </a:r>
            <a:r>
              <a:rPr lang="fr-FR" b="1" dirty="0"/>
              <a:t> </a:t>
            </a:r>
            <a:r>
              <a:rPr lang="fr-FR" b="1" dirty="0" err="1"/>
              <a:t>community</a:t>
            </a:r>
            <a:r>
              <a:rPr lang="fr-FR" b="1" dirty="0"/>
              <a:t> in France</a:t>
            </a:r>
          </a:p>
        </p:txBody>
      </p:sp>
      <p:sp>
        <p:nvSpPr>
          <p:cNvPr id="7" name="TextBox 6">
            <a:extLst>
              <a:ext uri="{FF2B5EF4-FFF2-40B4-BE49-F238E27FC236}">
                <a16:creationId xmlns:a16="http://schemas.microsoft.com/office/drawing/2014/main" id="{15C985E7-A3FC-CAD7-E480-66C1979933E0}"/>
              </a:ext>
            </a:extLst>
          </p:cNvPr>
          <p:cNvSpPr txBox="1"/>
          <p:nvPr/>
        </p:nvSpPr>
        <p:spPr>
          <a:xfrm>
            <a:off x="9085247" y="1348795"/>
            <a:ext cx="2771473" cy="715089"/>
          </a:xfrm>
          <a:prstGeom prst="roundRect">
            <a:avLst/>
          </a:prstGeom>
          <a:solidFill>
            <a:schemeClr val="bg1">
              <a:lumMod val="95000"/>
            </a:schemeClr>
          </a:solidFill>
          <a:ln>
            <a:solidFill>
              <a:schemeClr val="bg1">
                <a:lumMod val="95000"/>
              </a:schemeClr>
            </a:solidFill>
          </a:ln>
        </p:spPr>
        <p:txBody>
          <a:bodyPr wrap="square" rtlCol="0">
            <a:spAutoFit/>
          </a:bodyPr>
          <a:lstStyle/>
          <a:p>
            <a:r>
              <a:rPr lang="en-US" b="1" dirty="0"/>
              <a:t>Earthworm community prediction accuracy</a:t>
            </a:r>
          </a:p>
        </p:txBody>
      </p:sp>
      <p:pic>
        <p:nvPicPr>
          <p:cNvPr id="24" name="Graphic 23" descr="Badge Unfollow with solid fill">
            <a:extLst>
              <a:ext uri="{FF2B5EF4-FFF2-40B4-BE49-F238E27FC236}">
                <a16:creationId xmlns:a16="http://schemas.microsoft.com/office/drawing/2014/main" id="{A074E7D9-1C80-5A3C-F10E-C051862064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676" y="1597921"/>
            <a:ext cx="274320" cy="274320"/>
          </a:xfrm>
          <a:prstGeom prst="rect">
            <a:avLst/>
          </a:prstGeom>
        </p:spPr>
      </p:pic>
      <p:pic>
        <p:nvPicPr>
          <p:cNvPr id="28" name="Graphic 27" descr="Add with solid fill">
            <a:extLst>
              <a:ext uri="{FF2B5EF4-FFF2-40B4-BE49-F238E27FC236}">
                <a16:creationId xmlns:a16="http://schemas.microsoft.com/office/drawing/2014/main" id="{734CE08D-B636-1680-E6A2-728078FBDD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10879" y="1643278"/>
            <a:ext cx="182880" cy="182880"/>
          </a:xfrm>
          <a:prstGeom prst="rect">
            <a:avLst/>
          </a:prstGeom>
        </p:spPr>
      </p:pic>
      <p:pic>
        <p:nvPicPr>
          <p:cNvPr id="44" name="Graphic 43" descr="Badge Unfollow with solid fill">
            <a:extLst>
              <a:ext uri="{FF2B5EF4-FFF2-40B4-BE49-F238E27FC236}">
                <a16:creationId xmlns:a16="http://schemas.microsoft.com/office/drawing/2014/main" id="{C673D35D-30C5-9BF0-E5D6-CB58AC11F0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2259" y="3286620"/>
            <a:ext cx="274320" cy="274320"/>
          </a:xfrm>
          <a:prstGeom prst="rect">
            <a:avLst/>
          </a:prstGeom>
        </p:spPr>
      </p:pic>
      <p:pic>
        <p:nvPicPr>
          <p:cNvPr id="45" name="Graphic 44" descr="Add with solid fill">
            <a:extLst>
              <a:ext uri="{FF2B5EF4-FFF2-40B4-BE49-F238E27FC236}">
                <a16:creationId xmlns:a16="http://schemas.microsoft.com/office/drawing/2014/main" id="{BC14EF65-6592-D055-C1BE-EB5000C48A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10879" y="3338942"/>
            <a:ext cx="182880" cy="182880"/>
          </a:xfrm>
          <a:prstGeom prst="rect">
            <a:avLst/>
          </a:prstGeom>
        </p:spPr>
      </p:pic>
      <p:sp>
        <p:nvSpPr>
          <p:cNvPr id="6" name="TextBox 5">
            <a:extLst>
              <a:ext uri="{FF2B5EF4-FFF2-40B4-BE49-F238E27FC236}">
                <a16:creationId xmlns:a16="http://schemas.microsoft.com/office/drawing/2014/main" id="{1FDCB89D-67C0-C4E8-3B69-C790EDF6CD99}"/>
              </a:ext>
            </a:extLst>
          </p:cNvPr>
          <p:cNvSpPr txBox="1"/>
          <p:nvPr/>
        </p:nvSpPr>
        <p:spPr>
          <a:xfrm>
            <a:off x="-219546" y="2967327"/>
            <a:ext cx="8530425" cy="369332"/>
          </a:xfrm>
          <a:prstGeom prst="rect">
            <a:avLst/>
          </a:prstGeom>
          <a:noFill/>
        </p:spPr>
        <p:txBody>
          <a:bodyPr wrap="square" rtlCol="0">
            <a:spAutoFit/>
          </a:bodyPr>
          <a:lstStyle/>
          <a:p>
            <a:r>
              <a:rPr lang="fr-FR" b="1" dirty="0"/>
              <a:t> 	                        </a:t>
            </a:r>
            <a:r>
              <a:rPr lang="fr-FR" b="1" dirty="0" err="1"/>
              <a:t>Soil</a:t>
            </a:r>
            <a:r>
              <a:rPr lang="fr-FR" b="1" dirty="0"/>
              <a:t> </a:t>
            </a:r>
            <a:r>
              <a:rPr lang="fr-FR" b="1" dirty="0" err="1"/>
              <a:t>properties</a:t>
            </a:r>
            <a:r>
              <a:rPr lang="fr-FR" b="1" dirty="0"/>
              <a:t> 	            </a:t>
            </a:r>
            <a:r>
              <a:rPr lang="fr-FR" b="1" dirty="0" err="1"/>
              <a:t>Climate</a:t>
            </a:r>
            <a:r>
              <a:rPr lang="fr-FR" b="1" dirty="0"/>
              <a:t>           Localisation     Land use</a:t>
            </a:r>
          </a:p>
        </p:txBody>
      </p:sp>
    </p:spTree>
    <p:extLst>
      <p:ext uri="{BB962C8B-B14F-4D97-AF65-F5344CB8AC3E}">
        <p14:creationId xmlns:p14="http://schemas.microsoft.com/office/powerpoint/2010/main" val="1843658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91C9240-1255-E80C-8647-21A97D11EA45}"/>
              </a:ext>
            </a:extLst>
          </p:cNvPr>
          <p:cNvGrpSpPr/>
          <p:nvPr/>
        </p:nvGrpSpPr>
        <p:grpSpPr>
          <a:xfrm>
            <a:off x="630071" y="3080354"/>
            <a:ext cx="8241969" cy="619553"/>
            <a:chOff x="1706878" y="3341798"/>
            <a:chExt cx="8241969" cy="619553"/>
          </a:xfrm>
        </p:grpSpPr>
        <p:pic>
          <p:nvPicPr>
            <p:cNvPr id="29" name="Picture 28">
              <a:extLst>
                <a:ext uri="{FF2B5EF4-FFF2-40B4-BE49-F238E27FC236}">
                  <a16:creationId xmlns:a16="http://schemas.microsoft.com/office/drawing/2014/main" id="{510A5634-EB60-FD90-D505-D07B34652ECD}"/>
                </a:ext>
              </a:extLst>
            </p:cNvPr>
            <p:cNvPicPr>
              <a:picLocks noChangeAspect="1"/>
            </p:cNvPicPr>
            <p:nvPr/>
          </p:nvPicPr>
          <p:blipFill rotWithShape="1">
            <a:blip r:embed="rId3"/>
            <a:srcRect l="6523" t="27238" r="2008" b="40720"/>
            <a:stretch/>
          </p:blipFill>
          <p:spPr>
            <a:xfrm>
              <a:off x="1706878" y="3341798"/>
              <a:ext cx="8241969" cy="619553"/>
            </a:xfrm>
            <a:prstGeom prst="rect">
              <a:avLst/>
            </a:prstGeom>
          </p:spPr>
        </p:pic>
        <p:sp>
          <p:nvSpPr>
            <p:cNvPr id="30" name="Isosceles Triangle 29">
              <a:extLst>
                <a:ext uri="{FF2B5EF4-FFF2-40B4-BE49-F238E27FC236}">
                  <a16:creationId xmlns:a16="http://schemas.microsoft.com/office/drawing/2014/main" id="{C0936C67-B961-E2F3-4A43-A88D7C1894E5}"/>
                </a:ext>
              </a:extLst>
            </p:cNvPr>
            <p:cNvSpPr/>
            <p:nvPr/>
          </p:nvSpPr>
          <p:spPr>
            <a:xfrm rot="5400000">
              <a:off x="9621519" y="3591036"/>
              <a:ext cx="365761" cy="156564"/>
            </a:xfrm>
            <a:prstGeom prst="triangle">
              <a:avLst/>
            </a:prstGeom>
            <a:solidFill>
              <a:srgbClr val="008B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BD261F36-3266-33F1-6707-02E01C0B71EC}"/>
              </a:ext>
            </a:extLst>
          </p:cNvPr>
          <p:cNvGrpSpPr/>
          <p:nvPr/>
        </p:nvGrpSpPr>
        <p:grpSpPr>
          <a:xfrm>
            <a:off x="599438" y="1390238"/>
            <a:ext cx="8241969" cy="619553"/>
            <a:chOff x="1706878" y="3341798"/>
            <a:chExt cx="8241969" cy="619553"/>
          </a:xfrm>
        </p:grpSpPr>
        <p:pic>
          <p:nvPicPr>
            <p:cNvPr id="33" name="Picture 32">
              <a:extLst>
                <a:ext uri="{FF2B5EF4-FFF2-40B4-BE49-F238E27FC236}">
                  <a16:creationId xmlns:a16="http://schemas.microsoft.com/office/drawing/2014/main" id="{2178D8ED-F9C1-25A6-260E-95EA5C9FE7B9}"/>
                </a:ext>
              </a:extLst>
            </p:cNvPr>
            <p:cNvPicPr>
              <a:picLocks noChangeAspect="1"/>
            </p:cNvPicPr>
            <p:nvPr/>
          </p:nvPicPr>
          <p:blipFill rotWithShape="1">
            <a:blip r:embed="rId3"/>
            <a:srcRect l="6523" t="27238" r="2008" b="40720"/>
            <a:stretch/>
          </p:blipFill>
          <p:spPr>
            <a:xfrm>
              <a:off x="1706878" y="3341798"/>
              <a:ext cx="8241969" cy="619553"/>
            </a:xfrm>
            <a:prstGeom prst="rect">
              <a:avLst/>
            </a:prstGeom>
          </p:spPr>
        </p:pic>
        <p:sp>
          <p:nvSpPr>
            <p:cNvPr id="34" name="Isosceles Triangle 33">
              <a:extLst>
                <a:ext uri="{FF2B5EF4-FFF2-40B4-BE49-F238E27FC236}">
                  <a16:creationId xmlns:a16="http://schemas.microsoft.com/office/drawing/2014/main" id="{E1217436-EE50-E9FE-A6EB-C8A9B54B9F3C}"/>
                </a:ext>
              </a:extLst>
            </p:cNvPr>
            <p:cNvSpPr/>
            <p:nvPr/>
          </p:nvSpPr>
          <p:spPr>
            <a:xfrm rot="5400000">
              <a:off x="9621519" y="3591036"/>
              <a:ext cx="365761" cy="156564"/>
            </a:xfrm>
            <a:prstGeom prst="triangle">
              <a:avLst/>
            </a:prstGeom>
            <a:solidFill>
              <a:srgbClr val="008B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Espace réservé du numéro de diapositive 3"/>
          <p:cNvSpPr>
            <a:spLocks noGrp="1"/>
          </p:cNvSpPr>
          <p:nvPr>
            <p:ph type="sldNum" sz="quarter" idx="12"/>
          </p:nvPr>
        </p:nvSpPr>
        <p:spPr/>
        <p:txBody>
          <a:bodyPr/>
          <a:lstStyle/>
          <a:p>
            <a:fld id="{E8E963B7-37A0-4AC9-95FB-AD85C5B13107}" type="slidenum">
              <a:rPr lang="fr-FR" smtClean="0">
                <a:cs typeface="Calibri" panose="020F0502020204030204" pitchFamily="34" charset="0"/>
              </a:rPr>
              <a:t>31</a:t>
            </a:fld>
            <a:endParaRPr lang="fr-FR" dirty="0">
              <a:cs typeface="Calibri" panose="020F0502020204030204" pitchFamily="34" charset="0"/>
            </a:endParaRPr>
          </a:p>
        </p:txBody>
      </p:sp>
      <p:sp>
        <p:nvSpPr>
          <p:cNvPr id="42" name="ZoneTexte 41">
            <a:extLst>
              <a:ext uri="{FF2B5EF4-FFF2-40B4-BE49-F238E27FC236}">
                <a16:creationId xmlns:a16="http://schemas.microsoft.com/office/drawing/2014/main" id="{37BE3F46-A21D-4FEB-B754-7355E3BF18A7}"/>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Conclusion</a:t>
            </a:r>
          </a:p>
        </p:txBody>
      </p:sp>
      <p:sp>
        <p:nvSpPr>
          <p:cNvPr id="12" name="ZoneTexte 11">
            <a:extLst>
              <a:ext uri="{FF2B5EF4-FFF2-40B4-BE49-F238E27FC236}">
                <a16:creationId xmlns:a16="http://schemas.microsoft.com/office/drawing/2014/main" id="{2477BD6F-0725-3C8F-C153-53A96E099F59}"/>
              </a:ext>
            </a:extLst>
          </p:cNvPr>
          <p:cNvSpPr txBox="1"/>
          <p:nvPr/>
        </p:nvSpPr>
        <p:spPr>
          <a:xfrm>
            <a:off x="1635759" y="1287608"/>
            <a:ext cx="6766560" cy="369332"/>
          </a:xfrm>
          <a:prstGeom prst="rect">
            <a:avLst/>
          </a:prstGeom>
          <a:noFill/>
        </p:spPr>
        <p:txBody>
          <a:bodyPr wrap="square" rtlCol="0">
            <a:spAutoFit/>
          </a:bodyPr>
          <a:lstStyle/>
          <a:p>
            <a:r>
              <a:rPr lang="fr-FR" b="1" dirty="0">
                <a:cs typeface="Calibri" panose="020F0502020204030204" pitchFamily="34" charset="0"/>
              </a:rPr>
              <a:t>	GLM	GAM	ANN		GBM RF</a:t>
            </a:r>
          </a:p>
        </p:txBody>
      </p:sp>
      <p:sp>
        <p:nvSpPr>
          <p:cNvPr id="5" name="TextBox 4">
            <a:extLst>
              <a:ext uri="{FF2B5EF4-FFF2-40B4-BE49-F238E27FC236}">
                <a16:creationId xmlns:a16="http://schemas.microsoft.com/office/drawing/2014/main" id="{A53F5DFB-AF40-0F6E-A515-775C6650CBF4}"/>
              </a:ext>
            </a:extLst>
          </p:cNvPr>
          <p:cNvSpPr txBox="1"/>
          <p:nvPr/>
        </p:nvSpPr>
        <p:spPr>
          <a:xfrm>
            <a:off x="9042399" y="3071090"/>
            <a:ext cx="2814321" cy="715089"/>
          </a:xfrm>
          <a:prstGeom prst="roundRect">
            <a:avLst/>
          </a:prstGeom>
          <a:solidFill>
            <a:schemeClr val="bg1">
              <a:lumMod val="95000"/>
            </a:schemeClr>
          </a:solidFill>
          <a:ln>
            <a:solidFill>
              <a:schemeClr val="bg1">
                <a:lumMod val="95000"/>
              </a:schemeClr>
            </a:solidFill>
          </a:ln>
        </p:spPr>
        <p:txBody>
          <a:bodyPr wrap="square" rtlCol="0">
            <a:spAutoFit/>
          </a:bodyPr>
          <a:lstStyle/>
          <a:p>
            <a:r>
              <a:rPr lang="fr-FR" b="1" dirty="0"/>
              <a:t>Importance on  </a:t>
            </a:r>
            <a:r>
              <a:rPr lang="fr-FR" b="1" dirty="0" err="1"/>
              <a:t>earthworm</a:t>
            </a:r>
            <a:r>
              <a:rPr lang="fr-FR" b="1" dirty="0"/>
              <a:t> </a:t>
            </a:r>
            <a:r>
              <a:rPr lang="fr-FR" b="1" dirty="0" err="1"/>
              <a:t>community</a:t>
            </a:r>
            <a:r>
              <a:rPr lang="fr-FR" b="1" dirty="0"/>
              <a:t> in France</a:t>
            </a:r>
          </a:p>
        </p:txBody>
      </p:sp>
      <p:sp>
        <p:nvSpPr>
          <p:cNvPr id="7" name="TextBox 6">
            <a:extLst>
              <a:ext uri="{FF2B5EF4-FFF2-40B4-BE49-F238E27FC236}">
                <a16:creationId xmlns:a16="http://schemas.microsoft.com/office/drawing/2014/main" id="{15C985E7-A3FC-CAD7-E480-66C1979933E0}"/>
              </a:ext>
            </a:extLst>
          </p:cNvPr>
          <p:cNvSpPr txBox="1"/>
          <p:nvPr/>
        </p:nvSpPr>
        <p:spPr>
          <a:xfrm>
            <a:off x="9085247" y="1348795"/>
            <a:ext cx="2771473" cy="715089"/>
          </a:xfrm>
          <a:prstGeom prst="roundRect">
            <a:avLst/>
          </a:prstGeom>
          <a:solidFill>
            <a:schemeClr val="bg1">
              <a:lumMod val="95000"/>
            </a:schemeClr>
          </a:solidFill>
          <a:ln>
            <a:solidFill>
              <a:schemeClr val="bg1">
                <a:lumMod val="95000"/>
              </a:schemeClr>
            </a:solidFill>
          </a:ln>
        </p:spPr>
        <p:txBody>
          <a:bodyPr wrap="square" rtlCol="0">
            <a:spAutoFit/>
          </a:bodyPr>
          <a:lstStyle/>
          <a:p>
            <a:r>
              <a:rPr lang="en-US" b="1" dirty="0"/>
              <a:t>Earthworm community prediction accuracy</a:t>
            </a:r>
          </a:p>
        </p:txBody>
      </p:sp>
      <p:pic>
        <p:nvPicPr>
          <p:cNvPr id="24" name="Graphic 23" descr="Badge Unfollow with solid fill">
            <a:extLst>
              <a:ext uri="{FF2B5EF4-FFF2-40B4-BE49-F238E27FC236}">
                <a16:creationId xmlns:a16="http://schemas.microsoft.com/office/drawing/2014/main" id="{A074E7D9-1C80-5A3C-F10E-C051862064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676" y="1597921"/>
            <a:ext cx="274320" cy="274320"/>
          </a:xfrm>
          <a:prstGeom prst="rect">
            <a:avLst/>
          </a:prstGeom>
        </p:spPr>
      </p:pic>
      <p:pic>
        <p:nvPicPr>
          <p:cNvPr id="28" name="Graphic 27" descr="Add with solid fill">
            <a:extLst>
              <a:ext uri="{FF2B5EF4-FFF2-40B4-BE49-F238E27FC236}">
                <a16:creationId xmlns:a16="http://schemas.microsoft.com/office/drawing/2014/main" id="{734CE08D-B636-1680-E6A2-728078FBDD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10879" y="1643278"/>
            <a:ext cx="182880" cy="182880"/>
          </a:xfrm>
          <a:prstGeom prst="rect">
            <a:avLst/>
          </a:prstGeom>
        </p:spPr>
      </p:pic>
      <p:sp>
        <p:nvSpPr>
          <p:cNvPr id="40" name="TextBox 39">
            <a:extLst>
              <a:ext uri="{FF2B5EF4-FFF2-40B4-BE49-F238E27FC236}">
                <a16:creationId xmlns:a16="http://schemas.microsoft.com/office/drawing/2014/main" id="{B182120D-AE85-CDA9-B3CA-C20F220C5B6D}"/>
              </a:ext>
            </a:extLst>
          </p:cNvPr>
          <p:cNvSpPr txBox="1"/>
          <p:nvPr/>
        </p:nvSpPr>
        <p:spPr>
          <a:xfrm>
            <a:off x="934721" y="5951149"/>
            <a:ext cx="11440160" cy="464871"/>
          </a:xfrm>
          <a:prstGeom prst="rect">
            <a:avLst/>
          </a:prstGeom>
          <a:noFill/>
        </p:spPr>
        <p:txBody>
          <a:bodyPr wrap="square">
            <a:spAutoFit/>
          </a:bodyPr>
          <a:lstStyle/>
          <a:p>
            <a:pPr>
              <a:lnSpc>
                <a:spcPct val="150000"/>
              </a:lnSpc>
            </a:pPr>
            <a:r>
              <a:rPr lang="en-US" b="1" dirty="0"/>
              <a:t>    Earthworm species 		   Ecological categories 	                          Agricultural practices</a:t>
            </a:r>
          </a:p>
        </p:txBody>
      </p:sp>
      <p:pic>
        <p:nvPicPr>
          <p:cNvPr id="44" name="Graphic 43" descr="Badge Unfollow with solid fill">
            <a:extLst>
              <a:ext uri="{FF2B5EF4-FFF2-40B4-BE49-F238E27FC236}">
                <a16:creationId xmlns:a16="http://schemas.microsoft.com/office/drawing/2014/main" id="{C673D35D-30C5-9BF0-E5D6-CB58AC11F0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2259" y="3286620"/>
            <a:ext cx="274320" cy="274320"/>
          </a:xfrm>
          <a:prstGeom prst="rect">
            <a:avLst/>
          </a:prstGeom>
        </p:spPr>
      </p:pic>
      <p:pic>
        <p:nvPicPr>
          <p:cNvPr id="45" name="Graphic 44" descr="Add with solid fill">
            <a:extLst>
              <a:ext uri="{FF2B5EF4-FFF2-40B4-BE49-F238E27FC236}">
                <a16:creationId xmlns:a16="http://schemas.microsoft.com/office/drawing/2014/main" id="{BC14EF65-6592-D055-C1BE-EB5000C48A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10879" y="3338942"/>
            <a:ext cx="182880" cy="182880"/>
          </a:xfrm>
          <a:prstGeom prst="rect">
            <a:avLst/>
          </a:prstGeom>
        </p:spPr>
      </p:pic>
      <p:sp>
        <p:nvSpPr>
          <p:cNvPr id="2" name="Rectangle: Rounded Corners 1">
            <a:extLst>
              <a:ext uri="{FF2B5EF4-FFF2-40B4-BE49-F238E27FC236}">
                <a16:creationId xmlns:a16="http://schemas.microsoft.com/office/drawing/2014/main" id="{3C007A50-E611-3B70-A854-B05193EE7AB2}"/>
              </a:ext>
            </a:extLst>
          </p:cNvPr>
          <p:cNvSpPr/>
          <p:nvPr/>
        </p:nvSpPr>
        <p:spPr>
          <a:xfrm>
            <a:off x="1480117" y="4555506"/>
            <a:ext cx="1282981" cy="1371600"/>
          </a:xfrm>
          <a:prstGeom prst="roundRect">
            <a:avLst/>
          </a:prstGeom>
          <a:blipFill rotWithShape="1">
            <a:blip r:embed="rId8">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1028" name="Picture 4" descr="Show distribution of different species of earthworms | Download ...">
            <a:extLst>
              <a:ext uri="{FF2B5EF4-FFF2-40B4-BE49-F238E27FC236}">
                <a16:creationId xmlns:a16="http://schemas.microsoft.com/office/drawing/2014/main" id="{62B88374-1C0E-20F4-2153-0A0F6E5C57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9039" y="4575826"/>
            <a:ext cx="1826776"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B for Biology: Crop Production and Management (Part II)">
            <a:extLst>
              <a:ext uri="{FF2B5EF4-FFF2-40B4-BE49-F238E27FC236}">
                <a16:creationId xmlns:a16="http://schemas.microsoft.com/office/drawing/2014/main" id="{708CD4F9-5967-2F7B-D436-87E932D1AD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08057" y="4606820"/>
            <a:ext cx="1362926" cy="1463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DCB89D-67C0-C4E8-3B69-C790EDF6CD99}"/>
              </a:ext>
            </a:extLst>
          </p:cNvPr>
          <p:cNvSpPr txBox="1"/>
          <p:nvPr/>
        </p:nvSpPr>
        <p:spPr>
          <a:xfrm>
            <a:off x="-219546" y="2967327"/>
            <a:ext cx="8530425" cy="369332"/>
          </a:xfrm>
          <a:prstGeom prst="rect">
            <a:avLst/>
          </a:prstGeom>
          <a:noFill/>
        </p:spPr>
        <p:txBody>
          <a:bodyPr wrap="square" rtlCol="0">
            <a:spAutoFit/>
          </a:bodyPr>
          <a:lstStyle/>
          <a:p>
            <a:r>
              <a:rPr lang="fr-FR" b="1" dirty="0"/>
              <a:t> 	                        </a:t>
            </a:r>
            <a:r>
              <a:rPr lang="fr-FR" b="1" dirty="0" err="1"/>
              <a:t>Soil</a:t>
            </a:r>
            <a:r>
              <a:rPr lang="fr-FR" b="1" dirty="0"/>
              <a:t> </a:t>
            </a:r>
            <a:r>
              <a:rPr lang="fr-FR" b="1" dirty="0" err="1"/>
              <a:t>properties</a:t>
            </a:r>
            <a:r>
              <a:rPr lang="fr-FR" b="1" dirty="0"/>
              <a:t> 	            </a:t>
            </a:r>
            <a:r>
              <a:rPr lang="fr-FR" b="1" dirty="0" err="1"/>
              <a:t>Climate</a:t>
            </a:r>
            <a:r>
              <a:rPr lang="fr-FR" b="1" dirty="0"/>
              <a:t>           Location     Land use</a:t>
            </a:r>
          </a:p>
        </p:txBody>
      </p:sp>
    </p:spTree>
    <p:extLst>
      <p:ext uri="{BB962C8B-B14F-4D97-AF65-F5344CB8AC3E}">
        <p14:creationId xmlns:p14="http://schemas.microsoft.com/office/powerpoint/2010/main" val="4098442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B93CE9-EF3B-7C1F-A260-426FFEA29793}"/>
              </a:ext>
            </a:extLst>
          </p:cNvPr>
          <p:cNvSpPr>
            <a:spLocks noGrp="1"/>
          </p:cNvSpPr>
          <p:nvPr>
            <p:ph type="sldNum" sz="quarter" idx="12"/>
          </p:nvPr>
        </p:nvSpPr>
        <p:spPr/>
        <p:txBody>
          <a:bodyPr/>
          <a:lstStyle/>
          <a:p>
            <a:fld id="{E8E963B7-37A0-4AC9-95FB-AD85C5B13107}" type="slidenum">
              <a:rPr lang="fr-FR" smtClean="0"/>
              <a:t>32</a:t>
            </a:fld>
            <a:endParaRPr lang="fr-FR"/>
          </a:p>
        </p:txBody>
      </p:sp>
      <p:sp>
        <p:nvSpPr>
          <p:cNvPr id="3" name="ZoneTexte 11">
            <a:extLst>
              <a:ext uri="{FF2B5EF4-FFF2-40B4-BE49-F238E27FC236}">
                <a16:creationId xmlns:a16="http://schemas.microsoft.com/office/drawing/2014/main" id="{DDD6121C-88A1-2ACE-6393-B418EE3D64D4}"/>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References</a:t>
            </a:r>
            <a:endParaRPr lang="fr-FR" sz="2800" b="1" dirty="0">
              <a:cs typeface="Calibri" panose="020F0502020204030204" pitchFamily="34" charset="0"/>
            </a:endParaRPr>
          </a:p>
        </p:txBody>
      </p:sp>
      <p:sp>
        <p:nvSpPr>
          <p:cNvPr id="6" name="TextBox 5">
            <a:extLst>
              <a:ext uri="{FF2B5EF4-FFF2-40B4-BE49-F238E27FC236}">
                <a16:creationId xmlns:a16="http://schemas.microsoft.com/office/drawing/2014/main" id="{12641F74-34A4-F55E-420A-04264F5EC7EB}"/>
              </a:ext>
            </a:extLst>
          </p:cNvPr>
          <p:cNvSpPr txBox="1"/>
          <p:nvPr/>
        </p:nvSpPr>
        <p:spPr>
          <a:xfrm>
            <a:off x="345440" y="711200"/>
            <a:ext cx="11440160" cy="6288901"/>
          </a:xfrm>
          <a:prstGeom prst="rect">
            <a:avLst/>
          </a:prstGeom>
          <a:noFill/>
        </p:spPr>
        <p:txBody>
          <a:bodyPr wrap="square" rtlCol="0">
            <a:spAutoFit/>
          </a:bodyPr>
          <a:lstStyle/>
          <a:p>
            <a:pPr marL="0" marR="0" algn="just">
              <a:spcBef>
                <a:spcPts val="0"/>
              </a:spcBef>
              <a:spcAft>
                <a:spcPts val="800"/>
              </a:spcAft>
            </a:pPr>
            <a:r>
              <a:rPr lang="en-US" sz="800" dirty="0" err="1">
                <a:effectLst/>
                <a:ea typeface="Times New Roman" panose="02020603050405020304" pitchFamily="18" charset="0"/>
              </a:rPr>
              <a:t>Apley</a:t>
            </a:r>
            <a:r>
              <a:rPr lang="en-US" sz="800" dirty="0">
                <a:effectLst/>
                <a:ea typeface="Times New Roman" panose="02020603050405020304" pitchFamily="18" charset="0"/>
              </a:rPr>
              <a:t>, D.W., Zhu, J., 2019. Visualizing the Effects of Predictor Variables in Black Box Supervised Learning Models. https://doi.org/10.48550/arXiv.1612.08468</a:t>
            </a:r>
          </a:p>
          <a:p>
            <a:pPr marL="0" marR="0" algn="just">
              <a:spcBef>
                <a:spcPts val="0"/>
              </a:spcBef>
              <a:spcAft>
                <a:spcPts val="800"/>
              </a:spcAft>
            </a:pPr>
            <a:r>
              <a:rPr lang="en-US" sz="800" dirty="0" err="1">
                <a:effectLst/>
                <a:ea typeface="Times New Roman" panose="02020603050405020304" pitchFamily="18" charset="0"/>
              </a:rPr>
              <a:t>Ballabio</a:t>
            </a:r>
            <a:r>
              <a:rPr lang="en-US" sz="800" dirty="0">
                <a:effectLst/>
                <a:ea typeface="Times New Roman" panose="02020603050405020304" pitchFamily="18" charset="0"/>
              </a:rPr>
              <a:t>, C., </a:t>
            </a:r>
            <a:r>
              <a:rPr lang="en-US" sz="800" dirty="0" err="1">
                <a:effectLst/>
                <a:ea typeface="Times New Roman" panose="02020603050405020304" pitchFamily="18" charset="0"/>
              </a:rPr>
              <a:t>Lugato</a:t>
            </a:r>
            <a:r>
              <a:rPr lang="en-US" sz="800" dirty="0">
                <a:effectLst/>
                <a:ea typeface="Times New Roman" panose="02020603050405020304" pitchFamily="18" charset="0"/>
              </a:rPr>
              <a:t>, E., Fernández-Ugalde, O., </a:t>
            </a:r>
            <a:r>
              <a:rPr lang="en-US" sz="800" dirty="0" err="1">
                <a:effectLst/>
                <a:ea typeface="Times New Roman" panose="02020603050405020304" pitchFamily="18" charset="0"/>
              </a:rPr>
              <a:t>Orgiazzi</a:t>
            </a:r>
            <a:r>
              <a:rPr lang="en-US" sz="800" dirty="0">
                <a:effectLst/>
                <a:ea typeface="Times New Roman" panose="02020603050405020304" pitchFamily="18" charset="0"/>
              </a:rPr>
              <a:t>, A., Jones, A., Borrelli, P., </a:t>
            </a:r>
            <a:r>
              <a:rPr lang="en-US" sz="800" dirty="0" err="1">
                <a:effectLst/>
                <a:ea typeface="Times New Roman" panose="02020603050405020304" pitchFamily="18" charset="0"/>
              </a:rPr>
              <a:t>Montanarella</a:t>
            </a:r>
            <a:r>
              <a:rPr lang="en-US" sz="800" dirty="0">
                <a:effectLst/>
                <a:ea typeface="Times New Roman" panose="02020603050405020304" pitchFamily="18" charset="0"/>
              </a:rPr>
              <a:t>, L., </a:t>
            </a:r>
            <a:r>
              <a:rPr lang="en-US" sz="800" dirty="0" err="1">
                <a:effectLst/>
                <a:ea typeface="Times New Roman" panose="02020603050405020304" pitchFamily="18" charset="0"/>
              </a:rPr>
              <a:t>Panagos</a:t>
            </a:r>
            <a:r>
              <a:rPr lang="en-US" sz="800" dirty="0">
                <a:effectLst/>
                <a:ea typeface="Times New Roman" panose="02020603050405020304" pitchFamily="18" charset="0"/>
              </a:rPr>
              <a:t>, P., 2019. Mapping LUCAS topsoil chemical properties at European scale using Gaussian process regression. </a:t>
            </a:r>
            <a:r>
              <a:rPr lang="en-US" sz="800" dirty="0" err="1">
                <a:effectLst/>
                <a:ea typeface="Times New Roman" panose="02020603050405020304" pitchFamily="18" charset="0"/>
              </a:rPr>
              <a:t>Geoderma</a:t>
            </a:r>
            <a:r>
              <a:rPr lang="en-US" sz="800" dirty="0">
                <a:effectLst/>
                <a:ea typeface="Times New Roman" panose="02020603050405020304" pitchFamily="18" charset="0"/>
              </a:rPr>
              <a:t> 355, 113912. https://doi.org/10.1016/j.geoderma.2019.113912</a:t>
            </a:r>
          </a:p>
          <a:p>
            <a:pPr marL="0" marR="0" algn="just">
              <a:spcBef>
                <a:spcPts val="0"/>
              </a:spcBef>
              <a:spcAft>
                <a:spcPts val="800"/>
              </a:spcAft>
            </a:pPr>
            <a:r>
              <a:rPr lang="en-US" sz="800" dirty="0" err="1">
                <a:effectLst/>
                <a:ea typeface="Times New Roman" panose="02020603050405020304" pitchFamily="18" charset="0"/>
              </a:rPr>
              <a:t>Bardgett</a:t>
            </a:r>
            <a:r>
              <a:rPr lang="en-US" sz="800" dirty="0">
                <a:effectLst/>
                <a:ea typeface="Times New Roman" panose="02020603050405020304" pitchFamily="18" charset="0"/>
              </a:rPr>
              <a:t>, R.D., Van der </a:t>
            </a:r>
            <a:r>
              <a:rPr lang="en-US" sz="800" dirty="0" err="1">
                <a:effectLst/>
                <a:ea typeface="Times New Roman" panose="02020603050405020304" pitchFamily="18" charset="0"/>
              </a:rPr>
              <a:t>Putten</a:t>
            </a:r>
            <a:r>
              <a:rPr lang="en-US" sz="800" dirty="0">
                <a:effectLst/>
                <a:ea typeface="Times New Roman" panose="02020603050405020304" pitchFamily="18" charset="0"/>
              </a:rPr>
              <a:t>, W.H., 2014. Belowground biodiversity and ecosystem functioning. Nature 515, 505–511. https://doi.org/10.1038/nature13855</a:t>
            </a:r>
          </a:p>
          <a:p>
            <a:pPr marL="0" marR="0" algn="just">
              <a:spcBef>
                <a:spcPts val="0"/>
              </a:spcBef>
              <a:spcAft>
                <a:spcPts val="800"/>
              </a:spcAft>
            </a:pPr>
            <a:r>
              <a:rPr lang="en-US" sz="800" dirty="0">
                <a:effectLst/>
                <a:ea typeface="Times New Roman" panose="02020603050405020304" pitchFamily="18" charset="0"/>
              </a:rPr>
              <a:t>Bates, B., </a:t>
            </a:r>
            <a:r>
              <a:rPr lang="en-US" sz="800" dirty="0" err="1">
                <a:effectLst/>
                <a:ea typeface="Times New Roman" panose="02020603050405020304" pitchFamily="18" charset="0"/>
              </a:rPr>
              <a:t>Kundzewicz</a:t>
            </a:r>
            <a:r>
              <a:rPr lang="en-US" sz="800" dirty="0">
                <a:effectLst/>
                <a:ea typeface="Times New Roman" panose="02020603050405020304" pitchFamily="18" charset="0"/>
              </a:rPr>
              <a:t>, Z., Wu, S., 2008. Climate Change and Water. Intergovernmental Panel on Climate Change Secretariat.</a:t>
            </a:r>
          </a:p>
          <a:p>
            <a:pPr marL="0" marR="0" algn="just">
              <a:spcBef>
                <a:spcPts val="0"/>
              </a:spcBef>
              <a:spcAft>
                <a:spcPts val="800"/>
              </a:spcAft>
            </a:pPr>
            <a:r>
              <a:rPr lang="en-US" sz="800" dirty="0">
                <a:effectLst/>
                <a:ea typeface="Times New Roman" panose="02020603050405020304" pitchFamily="18" charset="0"/>
              </a:rPr>
              <a:t>Blouin, M., Hodson, M.E., Delgado, E.A., Baker, G., </a:t>
            </a:r>
            <a:r>
              <a:rPr lang="en-US" sz="800" dirty="0" err="1">
                <a:effectLst/>
                <a:ea typeface="Times New Roman" panose="02020603050405020304" pitchFamily="18" charset="0"/>
              </a:rPr>
              <a:t>Brussaard</a:t>
            </a:r>
            <a:r>
              <a:rPr lang="en-US" sz="800" dirty="0">
                <a:effectLst/>
                <a:ea typeface="Times New Roman" panose="02020603050405020304" pitchFamily="18" charset="0"/>
              </a:rPr>
              <a:t>, L., Butt, K.R., Dai, J., </a:t>
            </a:r>
            <a:r>
              <a:rPr lang="en-US" sz="800" dirty="0" err="1">
                <a:effectLst/>
                <a:ea typeface="Times New Roman" panose="02020603050405020304" pitchFamily="18" charset="0"/>
              </a:rPr>
              <a:t>Dendooven</a:t>
            </a:r>
            <a:r>
              <a:rPr lang="en-US" sz="800" dirty="0">
                <a:effectLst/>
                <a:ea typeface="Times New Roman" panose="02020603050405020304" pitchFamily="18" charset="0"/>
              </a:rPr>
              <a:t>, L., Peres, G., </a:t>
            </a:r>
            <a:r>
              <a:rPr lang="en-US" sz="800" dirty="0" err="1">
                <a:effectLst/>
                <a:ea typeface="Times New Roman" panose="02020603050405020304" pitchFamily="18" charset="0"/>
              </a:rPr>
              <a:t>Tondoh</a:t>
            </a:r>
            <a:r>
              <a:rPr lang="en-US" sz="800" dirty="0">
                <a:effectLst/>
                <a:ea typeface="Times New Roman" panose="02020603050405020304" pitchFamily="18" charset="0"/>
              </a:rPr>
              <a:t>, J.E., </a:t>
            </a:r>
            <a:r>
              <a:rPr lang="en-US" sz="800" dirty="0" err="1">
                <a:effectLst/>
                <a:ea typeface="Times New Roman" panose="02020603050405020304" pitchFamily="18" charset="0"/>
              </a:rPr>
              <a:t>Cluzeau</a:t>
            </a:r>
            <a:r>
              <a:rPr lang="en-US" sz="800" dirty="0">
                <a:effectLst/>
                <a:ea typeface="Times New Roman" panose="02020603050405020304" pitchFamily="18" charset="0"/>
              </a:rPr>
              <a:t>, D., Brun, J.-J., 2013. A review of earthworm impact on soil function and ecosystem services: Earthworm impact on ecosystem services. Eur. J. Soil Sci. 64, 161–182. https://doi.org/10.1111/ejss.12025</a:t>
            </a:r>
          </a:p>
          <a:p>
            <a:pPr marL="0" marR="0" algn="just">
              <a:spcBef>
                <a:spcPts val="0"/>
              </a:spcBef>
              <a:spcAft>
                <a:spcPts val="800"/>
              </a:spcAft>
            </a:pPr>
            <a:r>
              <a:rPr lang="en-US" sz="800" dirty="0" err="1">
                <a:effectLst/>
                <a:ea typeface="Times New Roman" panose="02020603050405020304" pitchFamily="18" charset="0"/>
              </a:rPr>
              <a:t>Breiman</a:t>
            </a:r>
            <a:r>
              <a:rPr lang="en-US" sz="800" dirty="0">
                <a:effectLst/>
                <a:ea typeface="Times New Roman" panose="02020603050405020304" pitchFamily="18" charset="0"/>
              </a:rPr>
              <a:t>, L., 2001. Random Forests. Mach. Learn. 45, 5–32. https://doi.org/10.1023/A:1010933404324</a:t>
            </a:r>
          </a:p>
          <a:p>
            <a:pPr marL="0" marR="0" algn="just">
              <a:spcBef>
                <a:spcPts val="0"/>
              </a:spcBef>
              <a:spcAft>
                <a:spcPts val="800"/>
              </a:spcAft>
            </a:pPr>
            <a:r>
              <a:rPr lang="en-US" sz="800" dirty="0">
                <a:effectLst/>
                <a:ea typeface="Times New Roman" panose="02020603050405020304" pitchFamily="18" charset="0"/>
              </a:rPr>
              <a:t>Briones, M.J.I., Schmidt, O., 2017. Conventional tillage decreases the abundance and biomass of earthworms and alters their community structure in a global meta-analysis. Glob. Change Biol. 23, 4396–4419. https://doi.org/10.1111/gcb.13744</a:t>
            </a:r>
          </a:p>
          <a:p>
            <a:pPr marL="0" marR="0" algn="just">
              <a:spcBef>
                <a:spcPts val="0"/>
              </a:spcBef>
              <a:spcAft>
                <a:spcPts val="800"/>
              </a:spcAft>
            </a:pPr>
            <a:r>
              <a:rPr lang="en-US" sz="800" dirty="0" err="1">
                <a:effectLst/>
                <a:ea typeface="Times New Roman" panose="02020603050405020304" pitchFamily="18" charset="0"/>
              </a:rPr>
              <a:t>Capowiez</a:t>
            </a:r>
            <a:r>
              <a:rPr lang="en-US" sz="800" dirty="0">
                <a:effectLst/>
                <a:ea typeface="Times New Roman" panose="02020603050405020304" pitchFamily="18" charset="0"/>
              </a:rPr>
              <a:t>, Y., </a:t>
            </a:r>
            <a:r>
              <a:rPr lang="en-US" sz="800" dirty="0" err="1">
                <a:effectLst/>
                <a:ea typeface="Times New Roman" panose="02020603050405020304" pitchFamily="18" charset="0"/>
              </a:rPr>
              <a:t>Sammartino</a:t>
            </a:r>
            <a:r>
              <a:rPr lang="en-US" sz="800" dirty="0">
                <a:effectLst/>
                <a:ea typeface="Times New Roman" panose="02020603050405020304" pitchFamily="18" charset="0"/>
              </a:rPr>
              <a:t>, S., Michel, E., 2014. Burrow systems of </a:t>
            </a:r>
            <a:r>
              <a:rPr lang="en-US" sz="800" dirty="0" err="1">
                <a:effectLst/>
                <a:ea typeface="Times New Roman" panose="02020603050405020304" pitchFamily="18" charset="0"/>
              </a:rPr>
              <a:t>endogeic</a:t>
            </a:r>
            <a:r>
              <a:rPr lang="en-US" sz="800" dirty="0">
                <a:effectLst/>
                <a:ea typeface="Times New Roman" panose="02020603050405020304" pitchFamily="18" charset="0"/>
              </a:rPr>
              <a:t> earthworms: Effects of earthworm abundance and consequences for soil water infiltration. </a:t>
            </a:r>
            <a:r>
              <a:rPr lang="en-US" sz="800" dirty="0" err="1">
                <a:effectLst/>
                <a:ea typeface="Times New Roman" panose="02020603050405020304" pitchFamily="18" charset="0"/>
              </a:rPr>
              <a:t>Pedobiologia</a:t>
            </a:r>
            <a:r>
              <a:rPr lang="en-US" sz="800" dirty="0">
                <a:effectLst/>
                <a:ea typeface="Times New Roman" panose="02020603050405020304" pitchFamily="18" charset="0"/>
              </a:rPr>
              <a:t> 57, 303–309. https://doi.org/10.1016/j.pedobi.2014.04.001</a:t>
            </a:r>
          </a:p>
          <a:p>
            <a:pPr marL="0" marR="0" algn="just">
              <a:spcBef>
                <a:spcPts val="0"/>
              </a:spcBef>
              <a:spcAft>
                <a:spcPts val="800"/>
              </a:spcAft>
            </a:pPr>
            <a:r>
              <a:rPr lang="en-US" sz="800" dirty="0">
                <a:effectLst/>
                <a:ea typeface="Times New Roman" panose="02020603050405020304" pitchFamily="18" charset="0"/>
              </a:rPr>
              <a:t>Cardinale, B.J., Duffy, J.E., Gonzalez, A., Hooper, D.U., </a:t>
            </a:r>
            <a:r>
              <a:rPr lang="en-US" sz="800" dirty="0" err="1">
                <a:effectLst/>
                <a:ea typeface="Times New Roman" panose="02020603050405020304" pitchFamily="18" charset="0"/>
              </a:rPr>
              <a:t>Perrings</a:t>
            </a:r>
            <a:r>
              <a:rPr lang="en-US" sz="800" dirty="0">
                <a:effectLst/>
                <a:ea typeface="Times New Roman" panose="02020603050405020304" pitchFamily="18" charset="0"/>
              </a:rPr>
              <a:t>, C., </a:t>
            </a:r>
            <a:r>
              <a:rPr lang="en-US" sz="800" dirty="0" err="1">
                <a:effectLst/>
                <a:ea typeface="Times New Roman" panose="02020603050405020304" pitchFamily="18" charset="0"/>
              </a:rPr>
              <a:t>Venail</a:t>
            </a:r>
            <a:r>
              <a:rPr lang="en-US" sz="800" dirty="0">
                <a:effectLst/>
                <a:ea typeface="Times New Roman" panose="02020603050405020304" pitchFamily="18" charset="0"/>
              </a:rPr>
              <a:t>, P., </a:t>
            </a:r>
            <a:r>
              <a:rPr lang="en-US" sz="800" dirty="0" err="1">
                <a:effectLst/>
                <a:ea typeface="Times New Roman" panose="02020603050405020304" pitchFamily="18" charset="0"/>
              </a:rPr>
              <a:t>Narwani</a:t>
            </a:r>
            <a:r>
              <a:rPr lang="en-US" sz="800" dirty="0">
                <a:effectLst/>
                <a:ea typeface="Times New Roman" panose="02020603050405020304" pitchFamily="18" charset="0"/>
              </a:rPr>
              <a:t>, A., Mace, G.M., Tilman, D., Wardle, D.A., </a:t>
            </a:r>
            <a:r>
              <a:rPr lang="en-US" sz="800" dirty="0" err="1">
                <a:effectLst/>
                <a:ea typeface="Times New Roman" panose="02020603050405020304" pitchFamily="18" charset="0"/>
              </a:rPr>
              <a:t>Kinzig</a:t>
            </a:r>
            <a:r>
              <a:rPr lang="en-US" sz="800" dirty="0">
                <a:effectLst/>
                <a:ea typeface="Times New Roman" panose="02020603050405020304" pitchFamily="18" charset="0"/>
              </a:rPr>
              <a:t>, A.P., Daily, G.C., </a:t>
            </a:r>
            <a:r>
              <a:rPr lang="en-US" sz="800" dirty="0" err="1">
                <a:effectLst/>
                <a:ea typeface="Times New Roman" panose="02020603050405020304" pitchFamily="18" charset="0"/>
              </a:rPr>
              <a:t>Loreau</a:t>
            </a:r>
            <a:r>
              <a:rPr lang="en-US" sz="800" dirty="0">
                <a:effectLst/>
                <a:ea typeface="Times New Roman" panose="02020603050405020304" pitchFamily="18" charset="0"/>
              </a:rPr>
              <a:t>, M., Grace, J.B., </a:t>
            </a:r>
            <a:r>
              <a:rPr lang="en-US" sz="800" dirty="0" err="1">
                <a:effectLst/>
                <a:ea typeface="Times New Roman" panose="02020603050405020304" pitchFamily="18" charset="0"/>
              </a:rPr>
              <a:t>Larigauderie</a:t>
            </a:r>
            <a:r>
              <a:rPr lang="en-US" sz="800" dirty="0">
                <a:effectLst/>
                <a:ea typeface="Times New Roman" panose="02020603050405020304" pitchFamily="18" charset="0"/>
              </a:rPr>
              <a:t>, A., Srivastava, D.S., Naeem, S., 2012. Biodiversity loss and its impact on humanity. Nature 486, 59–67. https://doi.org/10.1038/nature11148</a:t>
            </a:r>
          </a:p>
          <a:p>
            <a:pPr marL="0" marR="0" algn="just">
              <a:spcBef>
                <a:spcPts val="0"/>
              </a:spcBef>
              <a:spcAft>
                <a:spcPts val="800"/>
              </a:spcAft>
            </a:pPr>
            <a:r>
              <a:rPr lang="en-US" sz="800" dirty="0" err="1">
                <a:effectLst/>
                <a:ea typeface="Times New Roman" panose="02020603050405020304" pitchFamily="18" charset="0"/>
              </a:rPr>
              <a:t>Casalicchio</a:t>
            </a:r>
            <a:r>
              <a:rPr lang="en-US" sz="800" dirty="0">
                <a:effectLst/>
                <a:ea typeface="Times New Roman" panose="02020603050405020304" pitchFamily="18" charset="0"/>
              </a:rPr>
              <a:t>, G., Molnar, C., </a:t>
            </a:r>
            <a:r>
              <a:rPr lang="en-US" sz="800" dirty="0" err="1">
                <a:effectLst/>
                <a:ea typeface="Times New Roman" panose="02020603050405020304" pitchFamily="18" charset="0"/>
              </a:rPr>
              <a:t>Schratz</a:t>
            </a:r>
            <a:r>
              <a:rPr lang="en-US" sz="800" dirty="0">
                <a:effectLst/>
                <a:ea typeface="Times New Roman" panose="02020603050405020304" pitchFamily="18" charset="0"/>
              </a:rPr>
              <a:t>, P., 2024. </a:t>
            </a:r>
            <a:r>
              <a:rPr lang="en-US" sz="800" dirty="0" err="1">
                <a:effectLst/>
                <a:ea typeface="Times New Roman" panose="02020603050405020304" pitchFamily="18" charset="0"/>
              </a:rPr>
              <a:t>iml</a:t>
            </a:r>
            <a:r>
              <a:rPr lang="en-US" sz="800" dirty="0">
                <a:effectLst/>
                <a:ea typeface="Times New Roman" panose="02020603050405020304" pitchFamily="18" charset="0"/>
              </a:rPr>
              <a:t>: Interpretable Machine Learning.</a:t>
            </a:r>
          </a:p>
          <a:p>
            <a:pPr marL="0" marR="0" algn="just">
              <a:spcBef>
                <a:spcPts val="0"/>
              </a:spcBef>
              <a:spcAft>
                <a:spcPts val="800"/>
              </a:spcAft>
            </a:pPr>
            <a:r>
              <a:rPr lang="en-US" sz="800" dirty="0" err="1">
                <a:effectLst/>
                <a:ea typeface="Times New Roman" panose="02020603050405020304" pitchFamily="18" charset="0"/>
              </a:rPr>
              <a:t>Cluzeau</a:t>
            </a:r>
            <a:r>
              <a:rPr lang="en-US" sz="800" dirty="0">
                <a:effectLst/>
                <a:ea typeface="Times New Roman" panose="02020603050405020304" pitchFamily="18" charset="0"/>
              </a:rPr>
              <a:t>, D., </a:t>
            </a:r>
            <a:r>
              <a:rPr lang="en-US" sz="800" dirty="0" err="1">
                <a:effectLst/>
                <a:ea typeface="Times New Roman" panose="02020603050405020304" pitchFamily="18" charset="0"/>
              </a:rPr>
              <a:t>Guernion</a:t>
            </a:r>
            <a:r>
              <a:rPr lang="en-US" sz="800" dirty="0">
                <a:effectLst/>
                <a:ea typeface="Times New Roman" panose="02020603050405020304" pitchFamily="18" charset="0"/>
              </a:rPr>
              <a:t>, M., </a:t>
            </a:r>
            <a:r>
              <a:rPr lang="en-US" sz="800" dirty="0" err="1">
                <a:effectLst/>
                <a:ea typeface="Times New Roman" panose="02020603050405020304" pitchFamily="18" charset="0"/>
              </a:rPr>
              <a:t>Chaussod</a:t>
            </a:r>
            <a:r>
              <a:rPr lang="en-US" sz="800" dirty="0">
                <a:effectLst/>
                <a:ea typeface="Times New Roman" panose="02020603050405020304" pitchFamily="18" charset="0"/>
              </a:rPr>
              <a:t>, R., Martin-Laurent, F., </a:t>
            </a:r>
            <a:r>
              <a:rPr lang="en-US" sz="800" dirty="0" err="1">
                <a:effectLst/>
                <a:ea typeface="Times New Roman" panose="02020603050405020304" pitchFamily="18" charset="0"/>
              </a:rPr>
              <a:t>Villenave</a:t>
            </a:r>
            <a:r>
              <a:rPr lang="en-US" sz="800" dirty="0">
                <a:effectLst/>
                <a:ea typeface="Times New Roman" panose="02020603050405020304" pitchFamily="18" charset="0"/>
              </a:rPr>
              <a:t>, C., </a:t>
            </a:r>
            <a:r>
              <a:rPr lang="en-US" sz="800" dirty="0" err="1">
                <a:effectLst/>
                <a:ea typeface="Times New Roman" panose="02020603050405020304" pitchFamily="18" charset="0"/>
              </a:rPr>
              <a:t>Cortet</a:t>
            </a:r>
            <a:r>
              <a:rPr lang="en-US" sz="800" dirty="0">
                <a:effectLst/>
                <a:ea typeface="Times New Roman" panose="02020603050405020304" pitchFamily="18" charset="0"/>
              </a:rPr>
              <a:t>, J., Ruiz-Camacho, N., </a:t>
            </a:r>
            <a:r>
              <a:rPr lang="en-US" sz="800" dirty="0" err="1">
                <a:effectLst/>
                <a:ea typeface="Times New Roman" panose="02020603050405020304" pitchFamily="18" charset="0"/>
              </a:rPr>
              <a:t>Pernin</a:t>
            </a:r>
            <a:r>
              <a:rPr lang="en-US" sz="800" dirty="0">
                <a:effectLst/>
                <a:ea typeface="Times New Roman" panose="02020603050405020304" pitchFamily="18" charset="0"/>
              </a:rPr>
              <a:t>, C., </a:t>
            </a:r>
            <a:r>
              <a:rPr lang="en-US" sz="800" dirty="0" err="1">
                <a:effectLst/>
                <a:ea typeface="Times New Roman" panose="02020603050405020304" pitchFamily="18" charset="0"/>
              </a:rPr>
              <a:t>Mateille</a:t>
            </a:r>
            <a:r>
              <a:rPr lang="en-US" sz="800" dirty="0">
                <a:effectLst/>
                <a:ea typeface="Times New Roman" panose="02020603050405020304" pitchFamily="18" charset="0"/>
              </a:rPr>
              <a:t>, T., </a:t>
            </a:r>
            <a:r>
              <a:rPr lang="en-US" sz="800" dirty="0" err="1">
                <a:effectLst/>
                <a:ea typeface="Times New Roman" panose="02020603050405020304" pitchFamily="18" charset="0"/>
              </a:rPr>
              <a:t>Philippot</a:t>
            </a:r>
            <a:r>
              <a:rPr lang="en-US" sz="800" dirty="0">
                <a:effectLst/>
                <a:ea typeface="Times New Roman" panose="02020603050405020304" pitchFamily="18" charset="0"/>
              </a:rPr>
              <a:t>, L., </a:t>
            </a:r>
            <a:r>
              <a:rPr lang="en-US" sz="800" dirty="0" err="1">
                <a:effectLst/>
                <a:ea typeface="Times New Roman" panose="02020603050405020304" pitchFamily="18" charset="0"/>
              </a:rPr>
              <a:t>Bellido</a:t>
            </a:r>
            <a:r>
              <a:rPr lang="en-US" sz="800" dirty="0">
                <a:effectLst/>
                <a:ea typeface="Times New Roman" panose="02020603050405020304" pitchFamily="18" charset="0"/>
              </a:rPr>
              <a:t>, A., </a:t>
            </a:r>
            <a:r>
              <a:rPr lang="en-US" sz="800" dirty="0" err="1">
                <a:effectLst/>
                <a:ea typeface="Times New Roman" panose="02020603050405020304" pitchFamily="18" charset="0"/>
              </a:rPr>
              <a:t>Rougé</a:t>
            </a:r>
            <a:r>
              <a:rPr lang="en-US" sz="800" dirty="0">
                <a:effectLst/>
                <a:ea typeface="Times New Roman" panose="02020603050405020304" pitchFamily="18" charset="0"/>
              </a:rPr>
              <a:t>, L., </a:t>
            </a:r>
            <a:r>
              <a:rPr lang="en-US" sz="800" dirty="0" err="1">
                <a:effectLst/>
                <a:ea typeface="Times New Roman" panose="02020603050405020304" pitchFamily="18" charset="0"/>
              </a:rPr>
              <a:t>Arrouays</a:t>
            </a:r>
            <a:r>
              <a:rPr lang="en-US" sz="800" dirty="0">
                <a:effectLst/>
                <a:ea typeface="Times New Roman" panose="02020603050405020304" pitchFamily="18" charset="0"/>
              </a:rPr>
              <a:t>, D., </a:t>
            </a:r>
            <a:r>
              <a:rPr lang="en-US" sz="800" dirty="0" err="1">
                <a:effectLst/>
                <a:ea typeface="Times New Roman" panose="02020603050405020304" pitchFamily="18" charset="0"/>
              </a:rPr>
              <a:t>Bispo</a:t>
            </a:r>
            <a:r>
              <a:rPr lang="en-US" sz="800" dirty="0">
                <a:effectLst/>
                <a:ea typeface="Times New Roman" panose="02020603050405020304" pitchFamily="18" charset="0"/>
              </a:rPr>
              <a:t>, A., </a:t>
            </a:r>
            <a:r>
              <a:rPr lang="en-US" sz="800" dirty="0" err="1">
                <a:effectLst/>
                <a:ea typeface="Times New Roman" panose="02020603050405020304" pitchFamily="18" charset="0"/>
              </a:rPr>
              <a:t>Pérès</a:t>
            </a:r>
            <a:r>
              <a:rPr lang="en-US" sz="800" dirty="0">
                <a:effectLst/>
                <a:ea typeface="Times New Roman" panose="02020603050405020304" pitchFamily="18" charset="0"/>
              </a:rPr>
              <a:t>, G., 2012. Integration of biodiversity in soil quality monitoring: Baselines for microbial and soil fauna parameters for different land-use types. Eur. J. Soil Biol., Bioindication in Soil Ecosystems 49, 63–72. https://doi.org/10.1016/j.ejsobi.2011.11.003</a:t>
            </a:r>
          </a:p>
          <a:p>
            <a:pPr marL="0" marR="0" algn="just">
              <a:spcBef>
                <a:spcPts val="0"/>
              </a:spcBef>
              <a:spcAft>
                <a:spcPts val="800"/>
              </a:spcAft>
            </a:pPr>
            <a:r>
              <a:rPr lang="en-US" sz="800" dirty="0">
                <a:effectLst/>
                <a:ea typeface="Times New Roman" panose="02020603050405020304" pitchFamily="18" charset="0"/>
              </a:rPr>
              <a:t>Crittenden, S.J., </a:t>
            </a:r>
            <a:r>
              <a:rPr lang="en-US" sz="800" dirty="0" err="1">
                <a:effectLst/>
                <a:ea typeface="Times New Roman" panose="02020603050405020304" pitchFamily="18" charset="0"/>
              </a:rPr>
              <a:t>Eswaramurthy</a:t>
            </a:r>
            <a:r>
              <a:rPr lang="en-US" sz="800" dirty="0">
                <a:effectLst/>
                <a:ea typeface="Times New Roman" panose="02020603050405020304" pitchFamily="18" charset="0"/>
              </a:rPr>
              <a:t>, T., de Goede, R.G.M., </a:t>
            </a:r>
            <a:r>
              <a:rPr lang="en-US" sz="800" dirty="0" err="1">
                <a:effectLst/>
                <a:ea typeface="Times New Roman" panose="02020603050405020304" pitchFamily="18" charset="0"/>
              </a:rPr>
              <a:t>Brussaard</a:t>
            </a:r>
            <a:r>
              <a:rPr lang="en-US" sz="800" dirty="0">
                <a:effectLst/>
                <a:ea typeface="Times New Roman" panose="02020603050405020304" pitchFamily="18" charset="0"/>
              </a:rPr>
              <a:t>, L., </a:t>
            </a:r>
            <a:r>
              <a:rPr lang="en-US" sz="800" dirty="0" err="1">
                <a:effectLst/>
                <a:ea typeface="Times New Roman" panose="02020603050405020304" pitchFamily="18" charset="0"/>
              </a:rPr>
              <a:t>Pulleman</a:t>
            </a:r>
            <a:r>
              <a:rPr lang="en-US" sz="800" dirty="0">
                <a:effectLst/>
                <a:ea typeface="Times New Roman" panose="02020603050405020304" pitchFamily="18" charset="0"/>
              </a:rPr>
              <a:t>, M.M., 2014. Effect of tillage on earthworms over short- and medium-term in conventional and organic farming. Appl. Soil Ecol., XVI International Colloquium on Soil Zoology &amp; XIII International Colloquium on </a:t>
            </a:r>
            <a:r>
              <a:rPr lang="en-US" sz="800" dirty="0" err="1">
                <a:effectLst/>
                <a:ea typeface="Times New Roman" panose="02020603050405020304" pitchFamily="18" charset="0"/>
              </a:rPr>
              <a:t>Apterygota</a:t>
            </a:r>
            <a:r>
              <a:rPr lang="en-US" sz="800" dirty="0">
                <a:effectLst/>
                <a:ea typeface="Times New Roman" panose="02020603050405020304" pitchFamily="18" charset="0"/>
              </a:rPr>
              <a:t>, Coimbra, 2012 – Selected papers 83, 140–148. https://doi.org/10.1016/j.apsoil.2014.03.001</a:t>
            </a:r>
          </a:p>
          <a:p>
            <a:pPr marL="0" marR="0" algn="just">
              <a:spcBef>
                <a:spcPts val="0"/>
              </a:spcBef>
              <a:spcAft>
                <a:spcPts val="800"/>
              </a:spcAft>
            </a:pPr>
            <a:r>
              <a:rPr lang="en-US" sz="800" dirty="0">
                <a:effectLst/>
                <a:ea typeface="Times New Roman" panose="02020603050405020304" pitchFamily="18" charset="0"/>
              </a:rPr>
              <a:t>Cunha, L., Brown, G.G., Stanton, D.W.G., Da Silva, E., Hansel, F.A., Jorge, G., McKey, D., Vidal-</a:t>
            </a:r>
            <a:r>
              <a:rPr lang="en-US" sz="800" dirty="0" err="1">
                <a:effectLst/>
                <a:ea typeface="Times New Roman" panose="02020603050405020304" pitchFamily="18" charset="0"/>
              </a:rPr>
              <a:t>Torrado</a:t>
            </a:r>
            <a:r>
              <a:rPr lang="en-US" sz="800" dirty="0">
                <a:effectLst/>
                <a:ea typeface="Times New Roman" panose="02020603050405020304" pitchFamily="18" charset="0"/>
              </a:rPr>
              <a:t>, P., Macedo, R.S., Velasquez, E., James, S.W., Lavelle, P., </a:t>
            </a:r>
            <a:r>
              <a:rPr lang="en-US" sz="800" dirty="0" err="1">
                <a:effectLst/>
                <a:ea typeface="Times New Roman" panose="02020603050405020304" pitchFamily="18" charset="0"/>
              </a:rPr>
              <a:t>Kille</a:t>
            </a:r>
            <a:r>
              <a:rPr lang="en-US" sz="800" dirty="0">
                <a:effectLst/>
                <a:ea typeface="Times New Roman" panose="02020603050405020304" pitchFamily="18" charset="0"/>
              </a:rPr>
              <a:t>, P., Network,  the T.P. de I., 2016. Soil Animals and Pedogenesis: The Role of Earthworms in Anthropogenic Soils. Soil Sci. 181, 110–125. https://doi.org/10.1097/SS.0000000000000144</a:t>
            </a:r>
          </a:p>
          <a:p>
            <a:pPr marL="0" marR="0" algn="just">
              <a:spcBef>
                <a:spcPts val="0"/>
              </a:spcBef>
              <a:spcAft>
                <a:spcPts val="800"/>
              </a:spcAft>
            </a:pPr>
            <a:r>
              <a:rPr lang="en-US" sz="800" dirty="0">
                <a:effectLst/>
                <a:ea typeface="Times New Roman" panose="02020603050405020304" pitchFamily="18" charset="0"/>
              </a:rPr>
              <a:t>De </a:t>
            </a:r>
            <a:r>
              <a:rPr lang="en-US" sz="800" dirty="0" err="1">
                <a:effectLst/>
                <a:ea typeface="Times New Roman" panose="02020603050405020304" pitchFamily="18" charset="0"/>
              </a:rPr>
              <a:t>Wandeler</a:t>
            </a:r>
            <a:r>
              <a:rPr lang="en-US" sz="800" dirty="0">
                <a:effectLst/>
                <a:ea typeface="Times New Roman" panose="02020603050405020304" pitchFamily="18" charset="0"/>
              </a:rPr>
              <a:t>, H., Sousa-Silva, R., </a:t>
            </a:r>
            <a:r>
              <a:rPr lang="en-US" sz="800" dirty="0" err="1">
                <a:effectLst/>
                <a:ea typeface="Times New Roman" panose="02020603050405020304" pitchFamily="18" charset="0"/>
              </a:rPr>
              <a:t>Ampoorter</a:t>
            </a:r>
            <a:r>
              <a:rPr lang="en-US" sz="800" dirty="0">
                <a:effectLst/>
                <a:ea typeface="Times New Roman" panose="02020603050405020304" pitchFamily="18" charset="0"/>
              </a:rPr>
              <a:t>, E., </a:t>
            </a:r>
            <a:r>
              <a:rPr lang="en-US" sz="800" dirty="0" err="1">
                <a:effectLst/>
                <a:ea typeface="Times New Roman" panose="02020603050405020304" pitchFamily="18" charset="0"/>
              </a:rPr>
              <a:t>Bruelheide</a:t>
            </a:r>
            <a:r>
              <a:rPr lang="en-US" sz="800" dirty="0">
                <a:effectLst/>
                <a:ea typeface="Times New Roman" panose="02020603050405020304" pitchFamily="18" charset="0"/>
              </a:rPr>
              <a:t>, H., </a:t>
            </a:r>
            <a:r>
              <a:rPr lang="en-US" sz="800" dirty="0" err="1">
                <a:effectLst/>
                <a:ea typeface="Times New Roman" panose="02020603050405020304" pitchFamily="18" charset="0"/>
              </a:rPr>
              <a:t>Carnol</a:t>
            </a:r>
            <a:r>
              <a:rPr lang="en-US" sz="800" dirty="0">
                <a:effectLst/>
                <a:ea typeface="Times New Roman" panose="02020603050405020304" pitchFamily="18" charset="0"/>
              </a:rPr>
              <a:t>, M., Dawud, S.M., </a:t>
            </a:r>
            <a:r>
              <a:rPr lang="en-US" sz="800" dirty="0" err="1">
                <a:effectLst/>
                <a:ea typeface="Times New Roman" panose="02020603050405020304" pitchFamily="18" charset="0"/>
              </a:rPr>
              <a:t>Dănilă</a:t>
            </a:r>
            <a:r>
              <a:rPr lang="en-US" sz="800" dirty="0">
                <a:effectLst/>
                <a:ea typeface="Times New Roman" panose="02020603050405020304" pitchFamily="18" charset="0"/>
              </a:rPr>
              <a:t>, G., Finer, L., </a:t>
            </a:r>
            <a:r>
              <a:rPr lang="en-US" sz="800" dirty="0" err="1">
                <a:effectLst/>
                <a:ea typeface="Times New Roman" panose="02020603050405020304" pitchFamily="18" charset="0"/>
              </a:rPr>
              <a:t>Hättenschwiler</a:t>
            </a:r>
            <a:r>
              <a:rPr lang="en-US" sz="800" dirty="0">
                <a:effectLst/>
                <a:ea typeface="Times New Roman" panose="02020603050405020304" pitchFamily="18" charset="0"/>
              </a:rPr>
              <a:t>, S., </a:t>
            </a:r>
            <a:r>
              <a:rPr lang="en-US" sz="800" dirty="0" err="1">
                <a:effectLst/>
                <a:ea typeface="Times New Roman" panose="02020603050405020304" pitchFamily="18" charset="0"/>
              </a:rPr>
              <a:t>Hermy</a:t>
            </a:r>
            <a:r>
              <a:rPr lang="en-US" sz="800" dirty="0">
                <a:effectLst/>
                <a:ea typeface="Times New Roman" panose="02020603050405020304" pitchFamily="18" charset="0"/>
              </a:rPr>
              <a:t>, M., </a:t>
            </a:r>
            <a:r>
              <a:rPr lang="en-US" sz="800" dirty="0" err="1">
                <a:effectLst/>
                <a:ea typeface="Times New Roman" panose="02020603050405020304" pitchFamily="18" charset="0"/>
              </a:rPr>
              <a:t>Jaroszewicz</a:t>
            </a:r>
            <a:r>
              <a:rPr lang="en-US" sz="800" dirty="0">
                <a:effectLst/>
                <a:ea typeface="Times New Roman" panose="02020603050405020304" pitchFamily="18" charset="0"/>
              </a:rPr>
              <a:t>, B., Joly, F.-X., Müller, S., </a:t>
            </a:r>
            <a:r>
              <a:rPr lang="en-US" sz="800" dirty="0" err="1">
                <a:effectLst/>
                <a:ea typeface="Times New Roman" panose="02020603050405020304" pitchFamily="18" charset="0"/>
              </a:rPr>
              <a:t>Pollastrini</a:t>
            </a:r>
            <a:r>
              <a:rPr lang="en-US" sz="800" dirty="0">
                <a:effectLst/>
                <a:ea typeface="Times New Roman" panose="02020603050405020304" pitchFamily="18" charset="0"/>
              </a:rPr>
              <a:t>, M., Ratcliffe, S., </a:t>
            </a:r>
            <a:r>
              <a:rPr lang="en-US" sz="800" dirty="0" err="1">
                <a:effectLst/>
                <a:ea typeface="Times New Roman" panose="02020603050405020304" pitchFamily="18" charset="0"/>
              </a:rPr>
              <a:t>Raulund</a:t>
            </a:r>
            <a:r>
              <a:rPr lang="en-US" sz="800" dirty="0">
                <a:effectLst/>
                <a:ea typeface="Times New Roman" panose="02020603050405020304" pitchFamily="18" charset="0"/>
              </a:rPr>
              <a:t>-Rasmussen, K., Selvi, F., Valladares, F., Van </a:t>
            </a:r>
            <a:r>
              <a:rPr lang="en-US" sz="800" dirty="0" err="1">
                <a:effectLst/>
                <a:ea typeface="Times New Roman" panose="02020603050405020304" pitchFamily="18" charset="0"/>
              </a:rPr>
              <a:t>Meerbeek</a:t>
            </a:r>
            <a:r>
              <a:rPr lang="en-US" sz="800" dirty="0">
                <a:effectLst/>
                <a:ea typeface="Times New Roman" panose="02020603050405020304" pitchFamily="18" charset="0"/>
              </a:rPr>
              <a:t>, K., </a:t>
            </a:r>
            <a:r>
              <a:rPr lang="en-US" sz="800" dirty="0" err="1">
                <a:effectLst/>
                <a:ea typeface="Times New Roman" panose="02020603050405020304" pitchFamily="18" charset="0"/>
              </a:rPr>
              <a:t>Verheyen</a:t>
            </a:r>
            <a:r>
              <a:rPr lang="en-US" sz="800" dirty="0">
                <a:effectLst/>
                <a:ea typeface="Times New Roman" panose="02020603050405020304" pitchFamily="18" charset="0"/>
              </a:rPr>
              <a:t>, K., </a:t>
            </a:r>
            <a:r>
              <a:rPr lang="en-US" sz="800" dirty="0" err="1">
                <a:effectLst/>
                <a:ea typeface="Times New Roman" panose="02020603050405020304" pitchFamily="18" charset="0"/>
              </a:rPr>
              <a:t>Vesterdal</a:t>
            </a:r>
            <a:r>
              <a:rPr lang="en-US" sz="800" dirty="0">
                <a:effectLst/>
                <a:ea typeface="Times New Roman" panose="02020603050405020304" pitchFamily="18" charset="0"/>
              </a:rPr>
              <a:t>, L., Muys, B., 2016. Drivers of earthworm incidence and abundance across European forests. Soil Biol. </a:t>
            </a:r>
            <a:r>
              <a:rPr lang="en-US" sz="800" dirty="0" err="1">
                <a:effectLst/>
                <a:ea typeface="Times New Roman" panose="02020603050405020304" pitchFamily="18" charset="0"/>
              </a:rPr>
              <a:t>Biochem</a:t>
            </a:r>
            <a:r>
              <a:rPr lang="en-US" sz="800" dirty="0">
                <a:effectLst/>
                <a:ea typeface="Times New Roman" panose="02020603050405020304" pitchFamily="18" charset="0"/>
              </a:rPr>
              <a:t>. 99, 167–178. https://doi.org/10.1016/j.soilbio.2016.05.003</a:t>
            </a:r>
          </a:p>
          <a:p>
            <a:pPr marL="0" marR="0" algn="just">
              <a:spcBef>
                <a:spcPts val="0"/>
              </a:spcBef>
              <a:spcAft>
                <a:spcPts val="800"/>
              </a:spcAft>
            </a:pPr>
            <a:r>
              <a:rPr lang="en-US" sz="800" dirty="0">
                <a:effectLst/>
                <a:ea typeface="Times New Roman" panose="02020603050405020304" pitchFamily="18" charset="0"/>
              </a:rPr>
              <a:t>Diallo, A., </a:t>
            </a:r>
            <a:r>
              <a:rPr lang="en-US" sz="800" dirty="0" err="1">
                <a:effectLst/>
                <a:ea typeface="Times New Roman" panose="02020603050405020304" pitchFamily="18" charset="0"/>
              </a:rPr>
              <a:t>Hoeffner</a:t>
            </a:r>
            <a:r>
              <a:rPr lang="en-US" sz="800" dirty="0">
                <a:effectLst/>
                <a:ea typeface="Times New Roman" panose="02020603050405020304" pitchFamily="18" charset="0"/>
              </a:rPr>
              <a:t>, K., </a:t>
            </a:r>
            <a:r>
              <a:rPr lang="en-US" sz="800" dirty="0" err="1">
                <a:effectLst/>
                <a:ea typeface="Times New Roman" panose="02020603050405020304" pitchFamily="18" charset="0"/>
              </a:rPr>
              <a:t>Guillocheau</a:t>
            </a:r>
            <a:r>
              <a:rPr lang="en-US" sz="800" dirty="0">
                <a:effectLst/>
                <a:ea typeface="Times New Roman" panose="02020603050405020304" pitchFamily="18" charset="0"/>
              </a:rPr>
              <a:t>, S., </a:t>
            </a:r>
            <a:r>
              <a:rPr lang="en-US" sz="800" dirty="0" err="1">
                <a:effectLst/>
                <a:ea typeface="Times New Roman" panose="02020603050405020304" pitchFamily="18" charset="0"/>
              </a:rPr>
              <a:t>Sorgniard</a:t>
            </a:r>
            <a:r>
              <a:rPr lang="en-US" sz="800" dirty="0">
                <a:effectLst/>
                <a:ea typeface="Times New Roman" panose="02020603050405020304" pitchFamily="18" charset="0"/>
              </a:rPr>
              <a:t>, P., </a:t>
            </a:r>
            <a:r>
              <a:rPr lang="en-US" sz="800" dirty="0" err="1">
                <a:effectLst/>
                <a:ea typeface="Times New Roman" panose="02020603050405020304" pitchFamily="18" charset="0"/>
              </a:rPr>
              <a:t>Cluzeau</a:t>
            </a:r>
            <a:r>
              <a:rPr lang="en-US" sz="800" dirty="0">
                <a:effectLst/>
                <a:ea typeface="Times New Roman" panose="02020603050405020304" pitchFamily="18" charset="0"/>
              </a:rPr>
              <a:t>, D., 2023. Combined effects of annual crop agricultural practices on earthworm communities. Appl. Soil Ecol. 192, 105073. https://doi.org/10.1016/j.apsoil.2023.105073</a:t>
            </a:r>
          </a:p>
          <a:p>
            <a:pPr marL="0" marR="0" algn="just">
              <a:spcBef>
                <a:spcPts val="0"/>
              </a:spcBef>
              <a:spcAft>
                <a:spcPts val="800"/>
              </a:spcAft>
            </a:pPr>
            <a:r>
              <a:rPr lang="en-US" sz="800" dirty="0">
                <a:effectLst/>
                <a:ea typeface="Times New Roman" panose="02020603050405020304" pitchFamily="18" charset="0"/>
              </a:rPr>
              <a:t>Edwards, C.A., </a:t>
            </a:r>
            <a:r>
              <a:rPr lang="en-US" sz="800" dirty="0" err="1">
                <a:effectLst/>
                <a:ea typeface="Times New Roman" panose="02020603050405020304" pitchFamily="18" charset="0"/>
              </a:rPr>
              <a:t>Arancon</a:t>
            </a:r>
            <a:r>
              <a:rPr lang="en-US" sz="800" dirty="0">
                <a:effectLst/>
                <a:ea typeface="Times New Roman" panose="02020603050405020304" pitchFamily="18" charset="0"/>
              </a:rPr>
              <a:t>, N.Q., 2022. Biology and Ecology of Earthworms. Springer US, New York, NY. https://doi.org/10.1007/978-0-387-74943-3</a:t>
            </a:r>
          </a:p>
          <a:p>
            <a:pPr marL="0" marR="0" algn="just">
              <a:spcBef>
                <a:spcPts val="0"/>
              </a:spcBef>
              <a:spcAft>
                <a:spcPts val="800"/>
              </a:spcAft>
            </a:pPr>
            <a:r>
              <a:rPr lang="en-US" sz="800" dirty="0" err="1">
                <a:effectLst/>
                <a:ea typeface="Times New Roman" panose="02020603050405020304" pitchFamily="18" charset="0"/>
              </a:rPr>
              <a:t>Elith</a:t>
            </a:r>
            <a:r>
              <a:rPr lang="en-US" sz="800" dirty="0">
                <a:effectLst/>
                <a:ea typeface="Times New Roman" panose="02020603050405020304" pitchFamily="18" charset="0"/>
              </a:rPr>
              <a:t>, J., Graham, C.H., 2009. Do they? How do they? WHY do they differ? On finding reasons for differing performances of species distribution models. </a:t>
            </a:r>
            <a:r>
              <a:rPr lang="en-US" sz="800" dirty="0" err="1">
                <a:effectLst/>
                <a:ea typeface="Times New Roman" panose="02020603050405020304" pitchFamily="18" charset="0"/>
              </a:rPr>
              <a:t>Ecography</a:t>
            </a:r>
            <a:r>
              <a:rPr lang="en-US" sz="800" dirty="0">
                <a:effectLst/>
                <a:ea typeface="Times New Roman" panose="02020603050405020304" pitchFamily="18" charset="0"/>
              </a:rPr>
              <a:t> 32, 66–77. https://doi.org/10.1111/j.1600-0587.2008.05505.x</a:t>
            </a:r>
          </a:p>
          <a:p>
            <a:pPr marL="0" marR="0" algn="just">
              <a:spcBef>
                <a:spcPts val="0"/>
              </a:spcBef>
              <a:spcAft>
                <a:spcPts val="800"/>
              </a:spcAft>
            </a:pPr>
            <a:r>
              <a:rPr lang="en-US" sz="800" dirty="0" err="1">
                <a:effectLst/>
                <a:ea typeface="Times New Roman" panose="02020603050405020304" pitchFamily="18" charset="0"/>
              </a:rPr>
              <a:t>Elith</a:t>
            </a:r>
            <a:r>
              <a:rPr lang="en-US" sz="800" dirty="0">
                <a:effectLst/>
                <a:ea typeface="Times New Roman" panose="02020603050405020304" pitchFamily="18" charset="0"/>
              </a:rPr>
              <a:t>, J., H. Graham*, C., P. Anderson, R., </a:t>
            </a:r>
            <a:r>
              <a:rPr lang="en-US" sz="800" dirty="0" err="1">
                <a:effectLst/>
                <a:ea typeface="Times New Roman" panose="02020603050405020304" pitchFamily="18" charset="0"/>
              </a:rPr>
              <a:t>Dudík</a:t>
            </a:r>
            <a:r>
              <a:rPr lang="en-US" sz="800" dirty="0">
                <a:effectLst/>
                <a:ea typeface="Times New Roman" panose="02020603050405020304" pitchFamily="18" charset="0"/>
              </a:rPr>
              <a:t>, M., Ferrier, S., </a:t>
            </a:r>
            <a:r>
              <a:rPr lang="en-US" sz="800" dirty="0" err="1">
                <a:effectLst/>
                <a:ea typeface="Times New Roman" panose="02020603050405020304" pitchFamily="18" charset="0"/>
              </a:rPr>
              <a:t>Guisan</a:t>
            </a:r>
            <a:r>
              <a:rPr lang="en-US" sz="800" dirty="0">
                <a:effectLst/>
                <a:ea typeface="Times New Roman" panose="02020603050405020304" pitchFamily="18" charset="0"/>
              </a:rPr>
              <a:t>, A., J. </a:t>
            </a:r>
            <a:r>
              <a:rPr lang="en-US" sz="800" dirty="0" err="1">
                <a:effectLst/>
                <a:ea typeface="Times New Roman" panose="02020603050405020304" pitchFamily="18" charset="0"/>
              </a:rPr>
              <a:t>Hijmans</a:t>
            </a:r>
            <a:r>
              <a:rPr lang="en-US" sz="800" dirty="0">
                <a:effectLst/>
                <a:ea typeface="Times New Roman" panose="02020603050405020304" pitchFamily="18" charset="0"/>
              </a:rPr>
              <a:t>, R., </a:t>
            </a:r>
            <a:r>
              <a:rPr lang="en-US" sz="800" dirty="0" err="1">
                <a:effectLst/>
                <a:ea typeface="Times New Roman" panose="02020603050405020304" pitchFamily="18" charset="0"/>
              </a:rPr>
              <a:t>Huettmann</a:t>
            </a:r>
            <a:r>
              <a:rPr lang="en-US" sz="800" dirty="0">
                <a:effectLst/>
                <a:ea typeface="Times New Roman" panose="02020603050405020304" pitchFamily="18" charset="0"/>
              </a:rPr>
              <a:t>, F., R. </a:t>
            </a:r>
            <a:r>
              <a:rPr lang="en-US" sz="800" dirty="0" err="1">
                <a:effectLst/>
                <a:ea typeface="Times New Roman" panose="02020603050405020304" pitchFamily="18" charset="0"/>
              </a:rPr>
              <a:t>Leathwick</a:t>
            </a:r>
            <a:r>
              <a:rPr lang="en-US" sz="800" dirty="0">
                <a:effectLst/>
                <a:ea typeface="Times New Roman" panose="02020603050405020304" pitchFamily="18" charset="0"/>
              </a:rPr>
              <a:t>, J., Lehmann, A., Li, J., G. Lohmann, L., A. Loiselle, B., Manion, G., Moritz, C., Nakamura, M., Nakazawa, Y., McC. M. Overton, J., Townsend Peterson, A., J. Phillips, S., Richardson, K., </a:t>
            </a:r>
            <a:r>
              <a:rPr lang="en-US" sz="800" dirty="0" err="1">
                <a:effectLst/>
                <a:ea typeface="Times New Roman" panose="02020603050405020304" pitchFamily="18" charset="0"/>
              </a:rPr>
              <a:t>Scachetti</a:t>
            </a:r>
            <a:r>
              <a:rPr lang="en-US" sz="800" dirty="0">
                <a:effectLst/>
                <a:ea typeface="Times New Roman" panose="02020603050405020304" pitchFamily="18" charset="0"/>
              </a:rPr>
              <a:t>-Pereira, R., E. </a:t>
            </a:r>
            <a:r>
              <a:rPr lang="en-US" sz="800" dirty="0" err="1">
                <a:effectLst/>
                <a:ea typeface="Times New Roman" panose="02020603050405020304" pitchFamily="18" charset="0"/>
              </a:rPr>
              <a:t>Schapire</a:t>
            </a:r>
            <a:r>
              <a:rPr lang="en-US" sz="800" dirty="0">
                <a:effectLst/>
                <a:ea typeface="Times New Roman" panose="02020603050405020304" pitchFamily="18" charset="0"/>
              </a:rPr>
              <a:t>, R., </a:t>
            </a:r>
            <a:r>
              <a:rPr lang="en-US" sz="800" dirty="0" err="1">
                <a:effectLst/>
                <a:ea typeface="Times New Roman" panose="02020603050405020304" pitchFamily="18" charset="0"/>
              </a:rPr>
              <a:t>Soberón</a:t>
            </a:r>
            <a:r>
              <a:rPr lang="en-US" sz="800" dirty="0">
                <a:effectLst/>
                <a:ea typeface="Times New Roman" panose="02020603050405020304" pitchFamily="18" charset="0"/>
              </a:rPr>
              <a:t>, J., Williams, S., S. </a:t>
            </a:r>
            <a:r>
              <a:rPr lang="en-US" sz="800" dirty="0" err="1">
                <a:effectLst/>
                <a:ea typeface="Times New Roman" panose="02020603050405020304" pitchFamily="18" charset="0"/>
              </a:rPr>
              <a:t>Wisz</a:t>
            </a:r>
            <a:r>
              <a:rPr lang="en-US" sz="800" dirty="0">
                <a:effectLst/>
                <a:ea typeface="Times New Roman" panose="02020603050405020304" pitchFamily="18" charset="0"/>
              </a:rPr>
              <a:t>, M., E. Zimmermann, N., 2006. Novel methods improve prediction of species’ distributions from occurrence data. </a:t>
            </a:r>
            <a:r>
              <a:rPr lang="en-US" sz="800" dirty="0" err="1">
                <a:effectLst/>
                <a:ea typeface="Times New Roman" panose="02020603050405020304" pitchFamily="18" charset="0"/>
              </a:rPr>
              <a:t>Ecography</a:t>
            </a:r>
            <a:r>
              <a:rPr lang="en-US" sz="800" dirty="0">
                <a:effectLst/>
                <a:ea typeface="Times New Roman" panose="02020603050405020304" pitchFamily="18" charset="0"/>
              </a:rPr>
              <a:t> 29, 129–151. https://doi.org/10.1111/j.2006.0906-7590.04596.x</a:t>
            </a:r>
          </a:p>
          <a:p>
            <a:pPr marL="0" marR="0" algn="just">
              <a:spcBef>
                <a:spcPts val="0"/>
              </a:spcBef>
              <a:spcAft>
                <a:spcPts val="800"/>
              </a:spcAft>
            </a:pPr>
            <a:r>
              <a:rPr lang="en-US" sz="800" dirty="0" err="1">
                <a:effectLst/>
                <a:ea typeface="Times New Roman" panose="02020603050405020304" pitchFamily="18" charset="0"/>
              </a:rPr>
              <a:t>Elith</a:t>
            </a:r>
            <a:r>
              <a:rPr lang="en-US" sz="800" dirty="0">
                <a:effectLst/>
                <a:ea typeface="Times New Roman" panose="02020603050405020304" pitchFamily="18" charset="0"/>
              </a:rPr>
              <a:t>, J., </a:t>
            </a:r>
            <a:r>
              <a:rPr lang="en-US" sz="800" dirty="0" err="1">
                <a:effectLst/>
                <a:ea typeface="Times New Roman" panose="02020603050405020304" pitchFamily="18" charset="0"/>
              </a:rPr>
              <a:t>Leathwick</a:t>
            </a:r>
            <a:r>
              <a:rPr lang="en-US" sz="800" dirty="0">
                <a:effectLst/>
                <a:ea typeface="Times New Roman" panose="02020603050405020304" pitchFamily="18" charset="0"/>
              </a:rPr>
              <a:t>, J.R., 2009. Species Distribution Models: Ecological Explanation and Prediction Across Space and Time. Annu. Rev. Ecol. </a:t>
            </a:r>
            <a:r>
              <a:rPr lang="en-US" sz="800" dirty="0" err="1">
                <a:effectLst/>
                <a:ea typeface="Times New Roman" panose="02020603050405020304" pitchFamily="18" charset="0"/>
              </a:rPr>
              <a:t>Evol</a:t>
            </a:r>
            <a:r>
              <a:rPr lang="en-US" sz="800" dirty="0">
                <a:effectLst/>
                <a:ea typeface="Times New Roman" panose="02020603050405020304" pitchFamily="18" charset="0"/>
              </a:rPr>
              <a:t>. Syst. 40, 677–697. https://doi.org/10.1146/annurev.ecolsys.110308.120159</a:t>
            </a:r>
          </a:p>
          <a:p>
            <a:pPr marL="0" marR="0" algn="just">
              <a:spcBef>
                <a:spcPts val="0"/>
              </a:spcBef>
              <a:spcAft>
                <a:spcPts val="800"/>
              </a:spcAft>
            </a:pPr>
            <a:r>
              <a:rPr lang="en-US" sz="800" dirty="0">
                <a:effectLst/>
                <a:ea typeface="Times New Roman" panose="02020603050405020304" pitchFamily="18" charset="0"/>
              </a:rPr>
              <a:t>Ernst, G., </a:t>
            </a:r>
            <a:r>
              <a:rPr lang="en-US" sz="800" dirty="0" err="1">
                <a:effectLst/>
                <a:ea typeface="Times New Roman" panose="02020603050405020304" pitchFamily="18" charset="0"/>
              </a:rPr>
              <a:t>Emmerling</a:t>
            </a:r>
            <a:r>
              <a:rPr lang="en-US" sz="800" dirty="0">
                <a:effectLst/>
                <a:ea typeface="Times New Roman" panose="02020603050405020304" pitchFamily="18" charset="0"/>
              </a:rPr>
              <a:t>, C., 2009. Impact of five different tillage systems on soil organic carbon content and the density, biomass, and community composition of earthworms after a ten year period. Eur. J. Soil Biol. 45, 247–251. https://doi.org/10.1016/j.ejsobi.2009.02.002</a:t>
            </a:r>
          </a:p>
          <a:p>
            <a:pPr marL="0" marR="0" algn="just">
              <a:spcBef>
                <a:spcPts val="0"/>
              </a:spcBef>
              <a:spcAft>
                <a:spcPts val="800"/>
              </a:spcAft>
            </a:pPr>
            <a:r>
              <a:rPr lang="en-US" sz="800" dirty="0">
                <a:effectLst/>
                <a:ea typeface="Times New Roman" panose="02020603050405020304" pitchFamily="18" charset="0"/>
              </a:rPr>
              <a:t>FAO, I., 2020. State of knowledge of soil biodiversity – Status, challenges and potentialities. Summary for policy makers.</a:t>
            </a:r>
          </a:p>
          <a:p>
            <a:pPr marL="0" marR="0" algn="just">
              <a:spcBef>
                <a:spcPts val="0"/>
              </a:spcBef>
              <a:spcAft>
                <a:spcPts val="800"/>
              </a:spcAft>
            </a:pPr>
            <a:r>
              <a:rPr lang="en-US" sz="800" dirty="0">
                <a:effectLst/>
                <a:ea typeface="Times New Roman" panose="02020603050405020304" pitchFamily="18" charset="0"/>
              </a:rPr>
              <a:t>Fourcade, Y., </a:t>
            </a:r>
            <a:r>
              <a:rPr lang="en-US" sz="800" dirty="0" err="1">
                <a:effectLst/>
                <a:ea typeface="Times New Roman" panose="02020603050405020304" pitchFamily="18" charset="0"/>
              </a:rPr>
              <a:t>Vercauteren</a:t>
            </a:r>
            <a:r>
              <a:rPr lang="en-US" sz="800" dirty="0">
                <a:effectLst/>
                <a:ea typeface="Times New Roman" panose="02020603050405020304" pitchFamily="18" charset="0"/>
              </a:rPr>
              <a:t>, M., 2022. Predicted changes in the functional structure of earthworm assemblages in France driven by climate change. Divers. </a:t>
            </a:r>
            <a:r>
              <a:rPr lang="en-US" sz="800" dirty="0" err="1">
                <a:effectLst/>
                <a:ea typeface="Times New Roman" panose="02020603050405020304" pitchFamily="18" charset="0"/>
              </a:rPr>
              <a:t>Distrib</a:t>
            </a:r>
            <a:r>
              <a:rPr lang="en-US" sz="800" dirty="0">
                <a:effectLst/>
                <a:ea typeface="Times New Roman" panose="02020603050405020304" pitchFamily="18" charset="0"/>
              </a:rPr>
              <a:t>. 28, 1050–1066. https://doi.org/10.1111/ddi.13505a</a:t>
            </a:r>
          </a:p>
        </p:txBody>
      </p:sp>
    </p:spTree>
    <p:extLst>
      <p:ext uri="{BB962C8B-B14F-4D97-AF65-F5344CB8AC3E}">
        <p14:creationId xmlns:p14="http://schemas.microsoft.com/office/powerpoint/2010/main" val="1495103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B93CE9-EF3B-7C1F-A260-426FFEA29793}"/>
              </a:ext>
            </a:extLst>
          </p:cNvPr>
          <p:cNvSpPr>
            <a:spLocks noGrp="1"/>
          </p:cNvSpPr>
          <p:nvPr>
            <p:ph type="sldNum" sz="quarter" idx="12"/>
          </p:nvPr>
        </p:nvSpPr>
        <p:spPr/>
        <p:txBody>
          <a:bodyPr/>
          <a:lstStyle/>
          <a:p>
            <a:fld id="{E8E963B7-37A0-4AC9-95FB-AD85C5B13107}" type="slidenum">
              <a:rPr lang="fr-FR" smtClean="0"/>
              <a:t>33</a:t>
            </a:fld>
            <a:endParaRPr lang="fr-FR"/>
          </a:p>
        </p:txBody>
      </p:sp>
      <p:sp>
        <p:nvSpPr>
          <p:cNvPr id="3" name="ZoneTexte 11">
            <a:extLst>
              <a:ext uri="{FF2B5EF4-FFF2-40B4-BE49-F238E27FC236}">
                <a16:creationId xmlns:a16="http://schemas.microsoft.com/office/drawing/2014/main" id="{DDD6121C-88A1-2ACE-6393-B418EE3D64D4}"/>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References</a:t>
            </a:r>
            <a:endParaRPr lang="fr-FR" sz="2800" b="1" dirty="0">
              <a:cs typeface="Calibri" panose="020F0502020204030204" pitchFamily="34" charset="0"/>
            </a:endParaRPr>
          </a:p>
        </p:txBody>
      </p:sp>
      <p:sp>
        <p:nvSpPr>
          <p:cNvPr id="6" name="TextBox 5">
            <a:extLst>
              <a:ext uri="{FF2B5EF4-FFF2-40B4-BE49-F238E27FC236}">
                <a16:creationId xmlns:a16="http://schemas.microsoft.com/office/drawing/2014/main" id="{12641F74-34A4-F55E-420A-04264F5EC7EB}"/>
              </a:ext>
            </a:extLst>
          </p:cNvPr>
          <p:cNvSpPr txBox="1"/>
          <p:nvPr/>
        </p:nvSpPr>
        <p:spPr>
          <a:xfrm>
            <a:off x="345440" y="711200"/>
            <a:ext cx="11440160" cy="6288901"/>
          </a:xfrm>
          <a:prstGeom prst="rect">
            <a:avLst/>
          </a:prstGeom>
          <a:noFill/>
        </p:spPr>
        <p:txBody>
          <a:bodyPr wrap="square" rtlCol="0">
            <a:spAutoFit/>
          </a:bodyPr>
          <a:lstStyle/>
          <a:p>
            <a:pPr marL="0" marR="0" algn="just">
              <a:spcBef>
                <a:spcPts val="0"/>
              </a:spcBef>
              <a:spcAft>
                <a:spcPts val="800"/>
              </a:spcAft>
            </a:pPr>
            <a:r>
              <a:rPr lang="en-US" sz="800" dirty="0" err="1">
                <a:effectLst/>
                <a:ea typeface="Times New Roman" panose="02020603050405020304" pitchFamily="18" charset="0"/>
              </a:rPr>
              <a:t>Gabriac</a:t>
            </a:r>
            <a:r>
              <a:rPr lang="en-US" sz="800" dirty="0">
                <a:effectLst/>
                <a:ea typeface="Times New Roman" panose="02020603050405020304" pitchFamily="18" charset="0"/>
              </a:rPr>
              <a:t>, Q., </a:t>
            </a:r>
            <a:r>
              <a:rPr lang="en-US" sz="800" dirty="0" err="1">
                <a:effectLst/>
                <a:ea typeface="Times New Roman" panose="02020603050405020304" pitchFamily="18" charset="0"/>
              </a:rPr>
              <a:t>Ganault</a:t>
            </a:r>
            <a:r>
              <a:rPr lang="en-US" sz="800" dirty="0">
                <a:effectLst/>
                <a:ea typeface="Times New Roman" panose="02020603050405020304" pitchFamily="18" charset="0"/>
              </a:rPr>
              <a:t>, P., </a:t>
            </a:r>
            <a:r>
              <a:rPr lang="en-US" sz="800" dirty="0" err="1">
                <a:effectLst/>
                <a:ea typeface="Times New Roman" panose="02020603050405020304" pitchFamily="18" charset="0"/>
              </a:rPr>
              <a:t>Barois</a:t>
            </a:r>
            <a:r>
              <a:rPr lang="en-US" sz="800" dirty="0">
                <a:effectLst/>
                <a:ea typeface="Times New Roman" panose="02020603050405020304" pitchFamily="18" charset="0"/>
              </a:rPr>
              <a:t>, I., Aranda-Delgado, E., </a:t>
            </a:r>
            <a:r>
              <a:rPr lang="en-US" sz="800" dirty="0" err="1">
                <a:effectLst/>
                <a:ea typeface="Times New Roman" panose="02020603050405020304" pitchFamily="18" charset="0"/>
              </a:rPr>
              <a:t>Cimetière</a:t>
            </a:r>
            <a:r>
              <a:rPr lang="en-US" sz="800" dirty="0">
                <a:effectLst/>
                <a:ea typeface="Times New Roman" panose="02020603050405020304" pitchFamily="18" charset="0"/>
              </a:rPr>
              <a:t>, E., </a:t>
            </a:r>
            <a:r>
              <a:rPr lang="en-US" sz="800" dirty="0" err="1">
                <a:effectLst/>
                <a:ea typeface="Times New Roman" panose="02020603050405020304" pitchFamily="18" charset="0"/>
              </a:rPr>
              <a:t>Cortet</a:t>
            </a:r>
            <a:r>
              <a:rPr lang="en-US" sz="800" dirty="0">
                <a:effectLst/>
                <a:ea typeface="Times New Roman" panose="02020603050405020304" pitchFamily="18" charset="0"/>
              </a:rPr>
              <a:t>, J., Gautier, M., </a:t>
            </a:r>
            <a:r>
              <a:rPr lang="en-US" sz="800" dirty="0" err="1">
                <a:effectLst/>
                <a:ea typeface="Times New Roman" panose="02020603050405020304" pitchFamily="18" charset="0"/>
              </a:rPr>
              <a:t>Hedde</a:t>
            </a:r>
            <a:r>
              <a:rPr lang="en-US" sz="800" dirty="0">
                <a:effectLst/>
                <a:ea typeface="Times New Roman" panose="02020603050405020304" pitchFamily="18" charset="0"/>
              </a:rPr>
              <a:t>, M., </a:t>
            </a:r>
            <a:r>
              <a:rPr lang="en-US" sz="800" dirty="0" err="1">
                <a:effectLst/>
                <a:ea typeface="Times New Roman" panose="02020603050405020304" pitchFamily="18" charset="0"/>
              </a:rPr>
              <a:t>Marchán</a:t>
            </a:r>
            <a:r>
              <a:rPr lang="en-US" sz="800" dirty="0">
                <a:effectLst/>
                <a:ea typeface="Times New Roman" panose="02020603050405020304" pitchFamily="18" charset="0"/>
              </a:rPr>
              <a:t>, D.F., Reyes, J.C.P., Stokes, A., </a:t>
            </a:r>
            <a:r>
              <a:rPr lang="en-US" sz="800" dirty="0" err="1">
                <a:effectLst/>
                <a:ea typeface="Times New Roman" panose="02020603050405020304" pitchFamily="18" charset="0"/>
              </a:rPr>
              <a:t>Decaëns</a:t>
            </a:r>
            <a:r>
              <a:rPr lang="en-US" sz="800" dirty="0">
                <a:effectLst/>
                <a:ea typeface="Times New Roman" panose="02020603050405020304" pitchFamily="18" charset="0"/>
              </a:rPr>
              <a:t>, T., 2022. Environmental drivers of earthworm communities along an altitudinal gradient in the French Alps. https://doi.org/10.1101/2022.10.13.512055</a:t>
            </a:r>
          </a:p>
          <a:p>
            <a:pPr marL="0" marR="0" algn="just">
              <a:spcBef>
                <a:spcPts val="0"/>
              </a:spcBef>
              <a:spcAft>
                <a:spcPts val="800"/>
              </a:spcAft>
            </a:pPr>
            <a:r>
              <a:rPr lang="en-US" sz="800" dirty="0">
                <a:effectLst/>
                <a:ea typeface="Times New Roman" panose="02020603050405020304" pitchFamily="18" charset="0"/>
              </a:rPr>
              <a:t>Greg, R., Edwards, D., </a:t>
            </a:r>
            <a:r>
              <a:rPr lang="en-US" sz="800" dirty="0" err="1">
                <a:effectLst/>
                <a:ea typeface="Times New Roman" panose="02020603050405020304" pitchFamily="18" charset="0"/>
              </a:rPr>
              <a:t>Kriegler</a:t>
            </a:r>
            <a:r>
              <a:rPr lang="en-US" sz="800" dirty="0">
                <a:effectLst/>
                <a:ea typeface="Times New Roman" panose="02020603050405020304" pitchFamily="18" charset="0"/>
              </a:rPr>
              <a:t>, B., </a:t>
            </a:r>
            <a:r>
              <a:rPr lang="en-US" sz="800" dirty="0" err="1">
                <a:effectLst/>
                <a:ea typeface="Times New Roman" panose="02020603050405020304" pitchFamily="18" charset="0"/>
              </a:rPr>
              <a:t>Schroedl</a:t>
            </a:r>
            <a:r>
              <a:rPr lang="en-US" sz="800" dirty="0">
                <a:effectLst/>
                <a:ea typeface="Times New Roman" panose="02020603050405020304" pitchFamily="18" charset="0"/>
              </a:rPr>
              <a:t>, S., Southworth, H., Greenwell, B., </a:t>
            </a:r>
            <a:r>
              <a:rPr lang="en-US" sz="800" dirty="0" err="1">
                <a:effectLst/>
                <a:ea typeface="Times New Roman" panose="02020603050405020304" pitchFamily="18" charset="0"/>
              </a:rPr>
              <a:t>Boehmke</a:t>
            </a:r>
            <a:r>
              <a:rPr lang="en-US" sz="800" dirty="0">
                <a:effectLst/>
                <a:ea typeface="Times New Roman" panose="02020603050405020304" pitchFamily="18" charset="0"/>
              </a:rPr>
              <a:t>, B., Cunningham, J., Developers  (https://github.com/gbm-developers), G.B.M., 2024. </a:t>
            </a:r>
            <a:r>
              <a:rPr lang="en-US" sz="800" dirty="0" err="1">
                <a:effectLst/>
                <a:ea typeface="Times New Roman" panose="02020603050405020304" pitchFamily="18" charset="0"/>
              </a:rPr>
              <a:t>gbm</a:t>
            </a:r>
            <a:r>
              <a:rPr lang="en-US" sz="800" dirty="0">
                <a:effectLst/>
                <a:ea typeface="Times New Roman" panose="02020603050405020304" pitchFamily="18" charset="0"/>
              </a:rPr>
              <a:t>: Generalized Boosted Regression Models.</a:t>
            </a:r>
          </a:p>
          <a:p>
            <a:pPr marL="0" marR="0" algn="just">
              <a:spcBef>
                <a:spcPts val="0"/>
              </a:spcBef>
              <a:spcAft>
                <a:spcPts val="800"/>
              </a:spcAft>
            </a:pPr>
            <a:r>
              <a:rPr lang="en-US" sz="800" dirty="0" err="1">
                <a:effectLst/>
                <a:ea typeface="Times New Roman" panose="02020603050405020304" pitchFamily="18" charset="0"/>
              </a:rPr>
              <a:t>Guisan</a:t>
            </a:r>
            <a:r>
              <a:rPr lang="en-US" sz="800" dirty="0">
                <a:effectLst/>
                <a:ea typeface="Times New Roman" panose="02020603050405020304" pitchFamily="18" charset="0"/>
              </a:rPr>
              <a:t>, A., </a:t>
            </a:r>
            <a:r>
              <a:rPr lang="en-US" sz="800" dirty="0" err="1">
                <a:effectLst/>
                <a:ea typeface="Times New Roman" panose="02020603050405020304" pitchFamily="18" charset="0"/>
              </a:rPr>
              <a:t>Thuiller</a:t>
            </a:r>
            <a:r>
              <a:rPr lang="en-US" sz="800" dirty="0">
                <a:effectLst/>
                <a:ea typeface="Times New Roman" panose="02020603050405020304" pitchFamily="18" charset="0"/>
              </a:rPr>
              <a:t>, W., Zimmermann, N.E., 2017. Habitat Suitability and Distribution Models: With Applications in R, Ecology, Biodiversity and Conservation. Cambridge University Press, Cambridge. https://doi.org/10.1017/9781139028271</a:t>
            </a:r>
          </a:p>
          <a:p>
            <a:pPr marL="0" marR="0" algn="just">
              <a:spcBef>
                <a:spcPts val="0"/>
              </a:spcBef>
              <a:spcAft>
                <a:spcPts val="800"/>
              </a:spcAft>
            </a:pPr>
            <a:r>
              <a:rPr lang="en-US" sz="800" dirty="0" err="1">
                <a:effectLst/>
                <a:ea typeface="Times New Roman" panose="02020603050405020304" pitchFamily="18" charset="0"/>
              </a:rPr>
              <a:t>Hijmans</a:t>
            </a:r>
            <a:r>
              <a:rPr lang="en-US" sz="800" dirty="0">
                <a:effectLst/>
                <a:ea typeface="Times New Roman" panose="02020603050405020304" pitchFamily="18" charset="0"/>
              </a:rPr>
              <a:t>, R.J., </a:t>
            </a:r>
            <a:r>
              <a:rPr lang="en-US" sz="800" dirty="0" err="1">
                <a:effectLst/>
                <a:ea typeface="Times New Roman" panose="02020603050405020304" pitchFamily="18" charset="0"/>
              </a:rPr>
              <a:t>Elith</a:t>
            </a:r>
            <a:r>
              <a:rPr lang="en-US" sz="800" dirty="0">
                <a:effectLst/>
                <a:ea typeface="Times New Roman" panose="02020603050405020304" pitchFamily="18" charset="0"/>
              </a:rPr>
              <a:t>, J., 2019. Spatial Distribution Models.</a:t>
            </a:r>
          </a:p>
          <a:p>
            <a:pPr marL="0" marR="0" algn="just">
              <a:spcBef>
                <a:spcPts val="0"/>
              </a:spcBef>
              <a:spcAft>
                <a:spcPts val="800"/>
              </a:spcAft>
            </a:pPr>
            <a:r>
              <a:rPr lang="en-US" sz="800" dirty="0" err="1">
                <a:effectLst/>
                <a:ea typeface="Times New Roman" panose="02020603050405020304" pitchFamily="18" charset="0"/>
              </a:rPr>
              <a:t>Hoeffner</a:t>
            </a:r>
            <a:r>
              <a:rPr lang="en-US" sz="800" dirty="0">
                <a:effectLst/>
                <a:ea typeface="Times New Roman" panose="02020603050405020304" pitchFamily="18" charset="0"/>
              </a:rPr>
              <a:t>, K., </a:t>
            </a:r>
            <a:r>
              <a:rPr lang="en-US" sz="800" dirty="0" err="1">
                <a:effectLst/>
                <a:ea typeface="Times New Roman" panose="02020603050405020304" pitchFamily="18" charset="0"/>
              </a:rPr>
              <a:t>Hotte</a:t>
            </a:r>
            <a:r>
              <a:rPr lang="en-US" sz="800" dirty="0">
                <a:effectLst/>
                <a:ea typeface="Times New Roman" panose="02020603050405020304" pitchFamily="18" charset="0"/>
              </a:rPr>
              <a:t>, H., </a:t>
            </a:r>
            <a:r>
              <a:rPr lang="en-US" sz="800" dirty="0" err="1">
                <a:effectLst/>
                <a:ea typeface="Times New Roman" panose="02020603050405020304" pitchFamily="18" charset="0"/>
              </a:rPr>
              <a:t>Cluzeau</a:t>
            </a:r>
            <a:r>
              <a:rPr lang="en-US" sz="800" dirty="0">
                <a:effectLst/>
                <a:ea typeface="Times New Roman" panose="02020603050405020304" pitchFamily="18" charset="0"/>
              </a:rPr>
              <a:t>, D., Charrier, X., </a:t>
            </a:r>
            <a:r>
              <a:rPr lang="en-US" sz="800" dirty="0" err="1">
                <a:effectLst/>
                <a:ea typeface="Times New Roman" panose="02020603050405020304" pitchFamily="18" charset="0"/>
              </a:rPr>
              <a:t>Gastal</a:t>
            </a:r>
            <a:r>
              <a:rPr lang="en-US" sz="800" dirty="0">
                <a:effectLst/>
                <a:ea typeface="Times New Roman" panose="02020603050405020304" pitchFamily="18" charset="0"/>
              </a:rPr>
              <a:t>, F., </a:t>
            </a:r>
            <a:r>
              <a:rPr lang="en-US" sz="800" dirty="0" err="1">
                <a:effectLst/>
                <a:ea typeface="Times New Roman" panose="02020603050405020304" pitchFamily="18" charset="0"/>
              </a:rPr>
              <a:t>Pérès</a:t>
            </a:r>
            <a:r>
              <a:rPr lang="en-US" sz="800" dirty="0">
                <a:effectLst/>
                <a:ea typeface="Times New Roman" panose="02020603050405020304" pitchFamily="18" charset="0"/>
              </a:rPr>
              <a:t>, G., 2021. Effects of temporary grassland introduction into annual crop rotations and nitrogen </a:t>
            </a:r>
            <a:r>
              <a:rPr lang="en-US" sz="800" dirty="0" err="1">
                <a:effectLst/>
                <a:ea typeface="Times New Roman" panose="02020603050405020304" pitchFamily="18" charset="0"/>
              </a:rPr>
              <a:t>fertilisation</a:t>
            </a:r>
            <a:r>
              <a:rPr lang="en-US" sz="800" dirty="0">
                <a:effectLst/>
                <a:ea typeface="Times New Roman" panose="02020603050405020304" pitchFamily="18" charset="0"/>
              </a:rPr>
              <a:t> on earthworm communities and forage production. Appl. Soil Ecol. 162, 103893. https://doi.org/10.1016/j.apsoil.2021.103893</a:t>
            </a:r>
          </a:p>
          <a:p>
            <a:pPr marL="0" marR="0" algn="just">
              <a:spcBef>
                <a:spcPts val="0"/>
              </a:spcBef>
              <a:spcAft>
                <a:spcPts val="800"/>
              </a:spcAft>
            </a:pPr>
            <a:r>
              <a:rPr lang="en-US" sz="800" dirty="0">
                <a:effectLst/>
                <a:ea typeface="Times New Roman" panose="02020603050405020304" pitchFamily="18" charset="0"/>
              </a:rPr>
              <a:t>Hooper, D.U., Adair, E.C., Cardinale, B.J., Byrnes, J.E.K., </a:t>
            </a:r>
            <a:r>
              <a:rPr lang="en-US" sz="800" dirty="0" err="1">
                <a:effectLst/>
                <a:ea typeface="Times New Roman" panose="02020603050405020304" pitchFamily="18" charset="0"/>
              </a:rPr>
              <a:t>Hungate</a:t>
            </a:r>
            <a:r>
              <a:rPr lang="en-US" sz="800" dirty="0">
                <a:effectLst/>
                <a:ea typeface="Times New Roman" panose="02020603050405020304" pitchFamily="18" charset="0"/>
              </a:rPr>
              <a:t>, B.A., </a:t>
            </a:r>
            <a:r>
              <a:rPr lang="en-US" sz="800" dirty="0" err="1">
                <a:effectLst/>
                <a:ea typeface="Times New Roman" panose="02020603050405020304" pitchFamily="18" charset="0"/>
              </a:rPr>
              <a:t>Matulich</a:t>
            </a:r>
            <a:r>
              <a:rPr lang="en-US" sz="800" dirty="0">
                <a:effectLst/>
                <a:ea typeface="Times New Roman" panose="02020603050405020304" pitchFamily="18" charset="0"/>
              </a:rPr>
              <a:t>, K.L., Gonzalez, A., Duffy, J.E., </a:t>
            </a:r>
            <a:r>
              <a:rPr lang="en-US" sz="800" dirty="0" err="1">
                <a:effectLst/>
                <a:ea typeface="Times New Roman" panose="02020603050405020304" pitchFamily="18" charset="0"/>
              </a:rPr>
              <a:t>Gamfeldt</a:t>
            </a:r>
            <a:r>
              <a:rPr lang="en-US" sz="800" dirty="0">
                <a:effectLst/>
                <a:ea typeface="Times New Roman" panose="02020603050405020304" pitchFamily="18" charset="0"/>
              </a:rPr>
              <a:t>, L., O’Connor, M.I., 2012. A global synthesis reveals biodiversity loss as a major driver of ecosystem change. Nature 486, 105–108. https://doi.org/10.1038/nature11118</a:t>
            </a:r>
          </a:p>
          <a:p>
            <a:pPr marL="0" marR="0" algn="just">
              <a:spcBef>
                <a:spcPts val="0"/>
              </a:spcBef>
              <a:spcAft>
                <a:spcPts val="800"/>
              </a:spcAft>
            </a:pPr>
            <a:r>
              <a:rPr lang="en-US" sz="800" dirty="0" err="1">
                <a:effectLst/>
                <a:ea typeface="Times New Roman" panose="02020603050405020304" pitchFamily="18" charset="0"/>
              </a:rPr>
              <a:t>Horrigue</a:t>
            </a:r>
            <a:r>
              <a:rPr lang="en-US" sz="800" dirty="0">
                <a:effectLst/>
                <a:ea typeface="Times New Roman" panose="02020603050405020304" pitchFamily="18" charset="0"/>
              </a:rPr>
              <a:t>, W., </a:t>
            </a:r>
            <a:r>
              <a:rPr lang="en-US" sz="800" dirty="0" err="1">
                <a:effectLst/>
                <a:ea typeface="Times New Roman" panose="02020603050405020304" pitchFamily="18" charset="0"/>
              </a:rPr>
              <a:t>Dequiedt</a:t>
            </a:r>
            <a:r>
              <a:rPr lang="en-US" sz="800" dirty="0">
                <a:effectLst/>
                <a:ea typeface="Times New Roman" panose="02020603050405020304" pitchFamily="18" charset="0"/>
              </a:rPr>
              <a:t>, S., </a:t>
            </a:r>
            <a:r>
              <a:rPr lang="en-US" sz="800" dirty="0" err="1">
                <a:effectLst/>
                <a:ea typeface="Times New Roman" panose="02020603050405020304" pitchFamily="18" charset="0"/>
              </a:rPr>
              <a:t>Chemidlin</a:t>
            </a:r>
            <a:r>
              <a:rPr lang="en-US" sz="800" dirty="0">
                <a:effectLst/>
                <a:ea typeface="Times New Roman" panose="02020603050405020304" pitchFamily="18" charset="0"/>
              </a:rPr>
              <a:t> Prévost-</a:t>
            </a:r>
            <a:r>
              <a:rPr lang="en-US" sz="800" dirty="0" err="1">
                <a:effectLst/>
                <a:ea typeface="Times New Roman" panose="02020603050405020304" pitchFamily="18" charset="0"/>
              </a:rPr>
              <a:t>Bouré</a:t>
            </a:r>
            <a:r>
              <a:rPr lang="en-US" sz="800" dirty="0">
                <a:effectLst/>
                <a:ea typeface="Times New Roman" panose="02020603050405020304" pitchFamily="18" charset="0"/>
              </a:rPr>
              <a:t>, N., Jolivet, C., Saby, N.P.A., </a:t>
            </a:r>
            <a:r>
              <a:rPr lang="en-US" sz="800" dirty="0" err="1">
                <a:effectLst/>
                <a:ea typeface="Times New Roman" panose="02020603050405020304" pitchFamily="18" charset="0"/>
              </a:rPr>
              <a:t>Arrouays</a:t>
            </a:r>
            <a:r>
              <a:rPr lang="en-US" sz="800" dirty="0">
                <a:effectLst/>
                <a:ea typeface="Times New Roman" panose="02020603050405020304" pitchFamily="18" charset="0"/>
              </a:rPr>
              <a:t>, D., </a:t>
            </a:r>
            <a:r>
              <a:rPr lang="en-US" sz="800" dirty="0" err="1">
                <a:effectLst/>
                <a:ea typeface="Times New Roman" panose="02020603050405020304" pitchFamily="18" charset="0"/>
              </a:rPr>
              <a:t>Bispo</a:t>
            </a:r>
            <a:r>
              <a:rPr lang="en-US" sz="800" dirty="0">
                <a:effectLst/>
                <a:ea typeface="Times New Roman" panose="02020603050405020304" pitchFamily="18" charset="0"/>
              </a:rPr>
              <a:t>, A., Maron, P.-A., </a:t>
            </a:r>
            <a:r>
              <a:rPr lang="en-US" sz="800" dirty="0" err="1">
                <a:effectLst/>
                <a:ea typeface="Times New Roman" panose="02020603050405020304" pitchFamily="18" charset="0"/>
              </a:rPr>
              <a:t>Ranjard</a:t>
            </a:r>
            <a:r>
              <a:rPr lang="en-US" sz="800" dirty="0">
                <a:effectLst/>
                <a:ea typeface="Times New Roman" panose="02020603050405020304" pitchFamily="18" charset="0"/>
              </a:rPr>
              <a:t>, L., 2016. Predictive model of soil molecular microbial biomass. Ecol. Indic. 64, 203–211. https://doi.org/10.1016/j.ecolind.2015.12.004</a:t>
            </a:r>
          </a:p>
          <a:p>
            <a:pPr marL="0" marR="0" algn="just">
              <a:spcBef>
                <a:spcPts val="0"/>
              </a:spcBef>
              <a:spcAft>
                <a:spcPts val="800"/>
              </a:spcAft>
            </a:pPr>
            <a:r>
              <a:rPr lang="en-US" sz="800" dirty="0" err="1">
                <a:effectLst/>
                <a:ea typeface="Times New Roman" panose="02020603050405020304" pitchFamily="18" charset="0"/>
              </a:rPr>
              <a:t>Iordache</a:t>
            </a:r>
            <a:r>
              <a:rPr lang="en-US" sz="800" dirty="0">
                <a:effectLst/>
                <a:ea typeface="Times New Roman" panose="02020603050405020304" pitchFamily="18" charset="0"/>
              </a:rPr>
              <a:t>, M., 2010. Abundance of earthworms under fertilization with organo-mineral fertilizers in a chernozem from west of Romania. J. Food Agric. Environ. 10, 1103–1105.</a:t>
            </a:r>
          </a:p>
          <a:p>
            <a:pPr marL="0" marR="0" algn="just">
              <a:spcBef>
                <a:spcPts val="0"/>
              </a:spcBef>
              <a:spcAft>
                <a:spcPts val="800"/>
              </a:spcAft>
            </a:pPr>
            <a:r>
              <a:rPr lang="en-US" sz="800" dirty="0">
                <a:effectLst/>
                <a:ea typeface="Times New Roman" panose="02020603050405020304" pitchFamily="18" charset="0"/>
              </a:rPr>
              <a:t>Joly, D., Brossard, T., </a:t>
            </a:r>
            <a:r>
              <a:rPr lang="en-US" sz="800" dirty="0" err="1">
                <a:effectLst/>
                <a:ea typeface="Times New Roman" panose="02020603050405020304" pitchFamily="18" charset="0"/>
              </a:rPr>
              <a:t>Cardot</a:t>
            </a:r>
            <a:r>
              <a:rPr lang="en-US" sz="800" dirty="0">
                <a:effectLst/>
                <a:ea typeface="Times New Roman" panose="02020603050405020304" pitchFamily="18" charset="0"/>
              </a:rPr>
              <a:t>, H., </a:t>
            </a:r>
            <a:r>
              <a:rPr lang="en-US" sz="800" dirty="0" err="1">
                <a:effectLst/>
                <a:ea typeface="Times New Roman" panose="02020603050405020304" pitchFamily="18" charset="0"/>
              </a:rPr>
              <a:t>Cavailhes</a:t>
            </a:r>
            <a:r>
              <a:rPr lang="en-US" sz="800" dirty="0">
                <a:effectLst/>
                <a:ea typeface="Times New Roman" panose="02020603050405020304" pitchFamily="18" charset="0"/>
              </a:rPr>
              <a:t>, J., Hilal, M., </a:t>
            </a:r>
            <a:r>
              <a:rPr lang="en-US" sz="800" dirty="0" err="1">
                <a:effectLst/>
                <a:ea typeface="Times New Roman" panose="02020603050405020304" pitchFamily="18" charset="0"/>
              </a:rPr>
              <a:t>Wavresky</a:t>
            </a:r>
            <a:r>
              <a:rPr lang="en-US" sz="800" dirty="0">
                <a:effectLst/>
                <a:ea typeface="Times New Roman" panose="02020603050405020304" pitchFamily="18" charset="0"/>
              </a:rPr>
              <a:t>, P., 2010. Les types de </a:t>
            </a:r>
            <a:r>
              <a:rPr lang="en-US" sz="800" dirty="0" err="1">
                <a:effectLst/>
                <a:ea typeface="Times New Roman" panose="02020603050405020304" pitchFamily="18" charset="0"/>
              </a:rPr>
              <a:t>climats</a:t>
            </a:r>
            <a:r>
              <a:rPr lang="en-US" sz="800" dirty="0">
                <a:effectLst/>
                <a:ea typeface="Times New Roman" panose="02020603050405020304" pitchFamily="18" charset="0"/>
              </a:rPr>
              <a:t> </a:t>
            </a:r>
            <a:r>
              <a:rPr lang="en-US" sz="800" dirty="0" err="1">
                <a:effectLst/>
                <a:ea typeface="Times New Roman" panose="02020603050405020304" pitchFamily="18" charset="0"/>
              </a:rPr>
              <a:t>en</a:t>
            </a:r>
            <a:r>
              <a:rPr lang="en-US" sz="800" dirty="0">
                <a:effectLst/>
                <a:ea typeface="Times New Roman" panose="02020603050405020304" pitchFamily="18" charset="0"/>
              </a:rPr>
              <a:t> France, </a:t>
            </a:r>
            <a:r>
              <a:rPr lang="en-US" sz="800" dirty="0" err="1">
                <a:effectLst/>
                <a:ea typeface="Times New Roman" panose="02020603050405020304" pitchFamily="18" charset="0"/>
              </a:rPr>
              <a:t>une</a:t>
            </a:r>
            <a:r>
              <a:rPr lang="en-US" sz="800" dirty="0">
                <a:effectLst/>
                <a:ea typeface="Times New Roman" panose="02020603050405020304" pitchFamily="18" charset="0"/>
              </a:rPr>
              <a:t> construction </a:t>
            </a:r>
            <a:r>
              <a:rPr lang="en-US" sz="800" dirty="0" err="1">
                <a:effectLst/>
                <a:ea typeface="Times New Roman" panose="02020603050405020304" pitchFamily="18" charset="0"/>
              </a:rPr>
              <a:t>spatiale</a:t>
            </a:r>
            <a:r>
              <a:rPr lang="en-US" sz="800" dirty="0">
                <a:effectLst/>
                <a:ea typeface="Times New Roman" panose="02020603050405020304" pitchFamily="18" charset="0"/>
              </a:rPr>
              <a:t>. </a:t>
            </a:r>
            <a:r>
              <a:rPr lang="en-US" sz="800" dirty="0" err="1">
                <a:effectLst/>
                <a:ea typeface="Times New Roman" panose="02020603050405020304" pitchFamily="18" charset="0"/>
              </a:rPr>
              <a:t>Cybergeo</a:t>
            </a:r>
            <a:r>
              <a:rPr lang="en-US" sz="800" dirty="0">
                <a:effectLst/>
                <a:ea typeface="Times New Roman" panose="02020603050405020304" pitchFamily="18" charset="0"/>
              </a:rPr>
              <a:t>. https://doi.org/10.4000/cybergeo.23155</a:t>
            </a:r>
          </a:p>
          <a:p>
            <a:pPr marL="0" marR="0" algn="just">
              <a:spcBef>
                <a:spcPts val="0"/>
              </a:spcBef>
              <a:spcAft>
                <a:spcPts val="800"/>
              </a:spcAft>
            </a:pPr>
            <a:r>
              <a:rPr lang="en-US" sz="800" dirty="0">
                <a:effectLst/>
                <a:ea typeface="Times New Roman" panose="02020603050405020304" pitchFamily="18" charset="0"/>
              </a:rPr>
              <a:t>Jones, C.G., Lawton, J.H., </a:t>
            </a:r>
            <a:r>
              <a:rPr lang="en-US" sz="800" dirty="0" err="1">
                <a:effectLst/>
                <a:ea typeface="Times New Roman" panose="02020603050405020304" pitchFamily="18" charset="0"/>
              </a:rPr>
              <a:t>Shachak</a:t>
            </a:r>
            <a:r>
              <a:rPr lang="en-US" sz="800" dirty="0">
                <a:effectLst/>
                <a:ea typeface="Times New Roman" panose="02020603050405020304" pitchFamily="18" charset="0"/>
              </a:rPr>
              <a:t>, M., 1994. Organisms as Ecosystem Engineers, in: Samson, F.B., Knopf, F.L. (Eds.), Ecosystem Management: Selected Readings. Springer, New York, NY, pp. 130–147. https://doi.org/10.1007/978-1-4612-4018-1_14</a:t>
            </a:r>
          </a:p>
          <a:p>
            <a:pPr marL="0" marR="0" algn="just">
              <a:spcBef>
                <a:spcPts val="0"/>
              </a:spcBef>
              <a:spcAft>
                <a:spcPts val="800"/>
              </a:spcAft>
            </a:pPr>
            <a:r>
              <a:rPr lang="en-US" sz="800" dirty="0">
                <a:effectLst/>
                <a:ea typeface="Times New Roman" panose="02020603050405020304" pitchFamily="18" charset="0"/>
              </a:rPr>
              <a:t>Kalinowski, T., </a:t>
            </a:r>
            <a:r>
              <a:rPr lang="en-US" sz="800" dirty="0" err="1">
                <a:effectLst/>
                <a:ea typeface="Times New Roman" panose="02020603050405020304" pitchFamily="18" charset="0"/>
              </a:rPr>
              <a:t>Falbel</a:t>
            </a:r>
            <a:r>
              <a:rPr lang="en-US" sz="800" dirty="0">
                <a:effectLst/>
                <a:ea typeface="Times New Roman" panose="02020603050405020304" pitchFamily="18" charset="0"/>
              </a:rPr>
              <a:t>, D., Allaire, J.J., Chollet, F., RStudio, Google, Tang  [</a:t>
            </a:r>
            <a:r>
              <a:rPr lang="en-US" sz="800" dirty="0" err="1">
                <a:effectLst/>
                <a:ea typeface="Times New Roman" panose="02020603050405020304" pitchFamily="18" charset="0"/>
              </a:rPr>
              <a:t>ctb</a:t>
            </a:r>
            <a:r>
              <a:rPr lang="en-US" sz="800" dirty="0">
                <a:effectLst/>
                <a:ea typeface="Times New Roman" panose="02020603050405020304" pitchFamily="18" charset="0"/>
              </a:rPr>
              <a:t>, Y., </a:t>
            </a:r>
            <a:r>
              <a:rPr lang="en-US" sz="800" dirty="0" err="1">
                <a:effectLst/>
                <a:ea typeface="Times New Roman" panose="02020603050405020304" pitchFamily="18" charset="0"/>
              </a:rPr>
              <a:t>cph</a:t>
            </a:r>
            <a:r>
              <a:rPr lang="en-US" sz="800" dirty="0">
                <a:effectLst/>
                <a:ea typeface="Times New Roman" panose="02020603050405020304" pitchFamily="18" charset="0"/>
              </a:rPr>
              <a:t>, Bijl, W.V.D., Studer, M., </a:t>
            </a:r>
            <a:r>
              <a:rPr lang="en-US" sz="800" dirty="0" err="1">
                <a:effectLst/>
                <a:ea typeface="Times New Roman" panose="02020603050405020304" pitchFamily="18" charset="0"/>
              </a:rPr>
              <a:t>Keydana</a:t>
            </a:r>
            <a:r>
              <a:rPr lang="en-US" sz="800" dirty="0">
                <a:effectLst/>
                <a:ea typeface="Times New Roman" panose="02020603050405020304" pitchFamily="18" charset="0"/>
              </a:rPr>
              <a:t>, S., 2024a. </a:t>
            </a:r>
            <a:r>
              <a:rPr lang="en-US" sz="800" dirty="0" err="1">
                <a:effectLst/>
                <a:ea typeface="Times New Roman" panose="02020603050405020304" pitchFamily="18" charset="0"/>
              </a:rPr>
              <a:t>keras</a:t>
            </a:r>
            <a:r>
              <a:rPr lang="en-US" sz="800" dirty="0">
                <a:effectLst/>
                <a:ea typeface="Times New Roman" panose="02020603050405020304" pitchFamily="18" charset="0"/>
              </a:rPr>
              <a:t>: R Interface to “</a:t>
            </a:r>
            <a:r>
              <a:rPr lang="en-US" sz="800" dirty="0" err="1">
                <a:effectLst/>
                <a:ea typeface="Times New Roman" panose="02020603050405020304" pitchFamily="18" charset="0"/>
              </a:rPr>
              <a:t>Keras</a:t>
            </a:r>
            <a:r>
              <a:rPr lang="en-US" sz="800" dirty="0">
                <a:effectLst/>
                <a:ea typeface="Times New Roman" panose="02020603050405020304" pitchFamily="18" charset="0"/>
              </a:rPr>
              <a:t>.”</a:t>
            </a:r>
          </a:p>
          <a:p>
            <a:pPr marL="0" marR="0" algn="just">
              <a:spcBef>
                <a:spcPts val="0"/>
              </a:spcBef>
              <a:spcAft>
                <a:spcPts val="800"/>
              </a:spcAft>
            </a:pPr>
            <a:r>
              <a:rPr lang="en-US" sz="800" dirty="0">
                <a:effectLst/>
                <a:ea typeface="Times New Roman" panose="02020603050405020304" pitchFamily="18" charset="0"/>
              </a:rPr>
              <a:t>Kalinowski, T., </a:t>
            </a:r>
            <a:r>
              <a:rPr lang="en-US" sz="800" dirty="0" err="1">
                <a:effectLst/>
                <a:ea typeface="Times New Roman" panose="02020603050405020304" pitchFamily="18" charset="0"/>
              </a:rPr>
              <a:t>Falbel</a:t>
            </a:r>
            <a:r>
              <a:rPr lang="en-US" sz="800" dirty="0">
                <a:effectLst/>
                <a:ea typeface="Times New Roman" panose="02020603050405020304" pitchFamily="18" charset="0"/>
              </a:rPr>
              <a:t>, D., Allaire, J.J., RStudio, https://d3js.org/), M.B. (D3 library-, http://c3js.org/), M.T. (C3 library-, library),  jQuery F. (jQuery, </a:t>
            </a:r>
            <a:r>
              <a:rPr lang="en-US" sz="800" dirty="0" err="1">
                <a:effectLst/>
                <a:ea typeface="Times New Roman" panose="02020603050405020304" pitchFamily="18" charset="0"/>
              </a:rPr>
              <a:t>inst</a:t>
            </a:r>
            <a:r>
              <a:rPr lang="en-US" sz="800" dirty="0">
                <a:effectLst/>
                <a:ea typeface="Times New Roman" panose="02020603050405020304" pitchFamily="18" charset="0"/>
              </a:rPr>
              <a:t>/views/components/jquery-AUTHORS.txt),  jQuery contributors (jQuery library; authors:, plugin), S.B. (jQuery </a:t>
            </a:r>
            <a:r>
              <a:rPr lang="en-US" sz="800" dirty="0" err="1">
                <a:effectLst/>
                <a:ea typeface="Times New Roman" panose="02020603050405020304" pitchFamily="18" charset="0"/>
              </a:rPr>
              <a:t>visibilityChanged</a:t>
            </a:r>
            <a:r>
              <a:rPr lang="en-US" sz="800" dirty="0">
                <a:effectLst/>
                <a:ea typeface="Times New Roman" panose="02020603050405020304" pitchFamily="18" charset="0"/>
              </a:rPr>
              <a:t>, https://materializecss.com/), M. (</a:t>
            </a:r>
            <a:r>
              <a:rPr lang="en-US" sz="800" dirty="0" err="1">
                <a:effectLst/>
                <a:ea typeface="Times New Roman" panose="02020603050405020304" pitchFamily="18" charset="0"/>
              </a:rPr>
              <a:t>Materizlize</a:t>
            </a:r>
            <a:r>
              <a:rPr lang="en-US" sz="800" dirty="0">
                <a:effectLst/>
                <a:ea typeface="Times New Roman" panose="02020603050405020304" pitchFamily="18" charset="0"/>
              </a:rPr>
              <a:t> library-, https://vuejs.org/), Y.Y. (Vue </a:t>
            </a:r>
            <a:r>
              <a:rPr lang="en-US" sz="800" dirty="0" err="1">
                <a:effectLst/>
                <a:ea typeface="Times New Roman" panose="02020603050405020304" pitchFamily="18" charset="0"/>
              </a:rPr>
              <a:t>js</a:t>
            </a:r>
            <a:r>
              <a:rPr lang="en-US" sz="800" dirty="0">
                <a:effectLst/>
                <a:ea typeface="Times New Roman" panose="02020603050405020304" pitchFamily="18" charset="0"/>
              </a:rPr>
              <a:t> library-, https://github.com/kpdecker/jsdiff/), K.D. (</a:t>
            </a:r>
            <a:r>
              <a:rPr lang="en-US" sz="800" dirty="0" err="1">
                <a:effectLst/>
                <a:ea typeface="Times New Roman" panose="02020603050405020304" pitchFamily="18" charset="0"/>
              </a:rPr>
              <a:t>jsdiff</a:t>
            </a:r>
            <a:r>
              <a:rPr lang="en-US" sz="800" dirty="0">
                <a:effectLst/>
                <a:ea typeface="Times New Roman" panose="02020603050405020304" pitchFamily="18" charset="0"/>
              </a:rPr>
              <a:t> library-, https://diff2html.xyz/), R.F. (diff2html library-, https://highlightjs.org/), I.S. (highlight </a:t>
            </a:r>
            <a:r>
              <a:rPr lang="en-US" sz="800" dirty="0" err="1">
                <a:effectLst/>
                <a:ea typeface="Times New Roman" panose="02020603050405020304" pitchFamily="18" charset="0"/>
              </a:rPr>
              <a:t>js</a:t>
            </a:r>
            <a:r>
              <a:rPr lang="en-US" sz="800" dirty="0">
                <a:effectLst/>
                <a:ea typeface="Times New Roman" panose="02020603050405020304" pitchFamily="18" charset="0"/>
              </a:rPr>
              <a:t> library-, library), Y.P. (</a:t>
            </a:r>
            <a:r>
              <a:rPr lang="en-US" sz="800" dirty="0" err="1">
                <a:effectLst/>
                <a:ea typeface="Times New Roman" panose="02020603050405020304" pitchFamily="18" charset="0"/>
              </a:rPr>
              <a:t>highlightjs</a:t>
            </a:r>
            <a:r>
              <a:rPr lang="en-US" sz="800" dirty="0">
                <a:effectLst/>
                <a:ea typeface="Times New Roman" panose="02020603050405020304" pitchFamily="18" charset="0"/>
              </a:rPr>
              <a:t>-line-numbers, 2024b. </a:t>
            </a:r>
            <a:r>
              <a:rPr lang="en-US" sz="800" dirty="0" err="1">
                <a:effectLst/>
                <a:ea typeface="Times New Roman" panose="02020603050405020304" pitchFamily="18" charset="0"/>
              </a:rPr>
              <a:t>tfruns</a:t>
            </a:r>
            <a:r>
              <a:rPr lang="en-US" sz="800" dirty="0">
                <a:effectLst/>
                <a:ea typeface="Times New Roman" panose="02020603050405020304" pitchFamily="18" charset="0"/>
              </a:rPr>
              <a:t>: Training Run Tools for “TensorFlow.”</a:t>
            </a:r>
          </a:p>
          <a:p>
            <a:pPr marL="0" marR="0" algn="just">
              <a:spcBef>
                <a:spcPts val="0"/>
              </a:spcBef>
              <a:spcAft>
                <a:spcPts val="800"/>
              </a:spcAft>
            </a:pPr>
            <a:r>
              <a:rPr lang="en-US" sz="800" dirty="0">
                <a:effectLst/>
                <a:ea typeface="Times New Roman" panose="02020603050405020304" pitchFamily="18" charset="0"/>
              </a:rPr>
              <a:t>Karger, D.N., Conrad, O., </a:t>
            </a:r>
            <a:r>
              <a:rPr lang="en-US" sz="800" dirty="0" err="1">
                <a:effectLst/>
                <a:ea typeface="Times New Roman" panose="02020603050405020304" pitchFamily="18" charset="0"/>
              </a:rPr>
              <a:t>Böhner</a:t>
            </a:r>
            <a:r>
              <a:rPr lang="en-US" sz="800" dirty="0">
                <a:effectLst/>
                <a:ea typeface="Times New Roman" panose="02020603050405020304" pitchFamily="18" charset="0"/>
              </a:rPr>
              <a:t>, J., </a:t>
            </a:r>
            <a:r>
              <a:rPr lang="en-US" sz="800" dirty="0" err="1">
                <a:effectLst/>
                <a:ea typeface="Times New Roman" panose="02020603050405020304" pitchFamily="18" charset="0"/>
              </a:rPr>
              <a:t>Kawohl</a:t>
            </a:r>
            <a:r>
              <a:rPr lang="en-US" sz="800" dirty="0">
                <a:effectLst/>
                <a:ea typeface="Times New Roman" panose="02020603050405020304" pitchFamily="18" charset="0"/>
              </a:rPr>
              <a:t>, T., </a:t>
            </a:r>
            <a:r>
              <a:rPr lang="en-US" sz="800" dirty="0" err="1">
                <a:effectLst/>
                <a:ea typeface="Times New Roman" panose="02020603050405020304" pitchFamily="18" charset="0"/>
              </a:rPr>
              <a:t>Kreft</a:t>
            </a:r>
            <a:r>
              <a:rPr lang="en-US" sz="800" dirty="0">
                <a:effectLst/>
                <a:ea typeface="Times New Roman" panose="02020603050405020304" pitchFamily="18" charset="0"/>
              </a:rPr>
              <a:t>, H., Soria-</a:t>
            </a:r>
            <a:r>
              <a:rPr lang="en-US" sz="800" dirty="0" err="1">
                <a:effectLst/>
                <a:ea typeface="Times New Roman" panose="02020603050405020304" pitchFamily="18" charset="0"/>
              </a:rPr>
              <a:t>Auza</a:t>
            </a:r>
            <a:r>
              <a:rPr lang="en-US" sz="800" dirty="0">
                <a:effectLst/>
                <a:ea typeface="Times New Roman" panose="02020603050405020304" pitchFamily="18" charset="0"/>
              </a:rPr>
              <a:t>, R.W., Zimmermann, N.E., Linder, H.P., Kessler, M., 2017. </a:t>
            </a:r>
            <a:r>
              <a:rPr lang="en-US" sz="800" dirty="0" err="1">
                <a:effectLst/>
                <a:ea typeface="Times New Roman" panose="02020603050405020304" pitchFamily="18" charset="0"/>
              </a:rPr>
              <a:t>Climatologies</a:t>
            </a:r>
            <a:r>
              <a:rPr lang="en-US" sz="800" dirty="0">
                <a:effectLst/>
                <a:ea typeface="Times New Roman" panose="02020603050405020304" pitchFamily="18" charset="0"/>
              </a:rPr>
              <a:t> at high resolution for the earth’s land surface areas. Sci. Data 4, 170122. https://doi.org/10.1038/sdata.2017.122</a:t>
            </a:r>
          </a:p>
          <a:p>
            <a:pPr marL="0" marR="0" algn="just">
              <a:spcBef>
                <a:spcPts val="0"/>
              </a:spcBef>
              <a:spcAft>
                <a:spcPts val="800"/>
              </a:spcAft>
            </a:pPr>
            <a:r>
              <a:rPr lang="en-US" sz="800" dirty="0">
                <a:effectLst/>
                <a:ea typeface="Times New Roman" panose="02020603050405020304" pitchFamily="18" charset="0"/>
              </a:rPr>
              <a:t>Lavelle, P., </a:t>
            </a:r>
            <a:r>
              <a:rPr lang="en-US" sz="800" dirty="0" err="1">
                <a:effectLst/>
                <a:ea typeface="Times New Roman" panose="02020603050405020304" pitchFamily="18" charset="0"/>
              </a:rPr>
              <a:t>Bignell</a:t>
            </a:r>
            <a:r>
              <a:rPr lang="en-US" sz="800" dirty="0">
                <a:effectLst/>
                <a:ea typeface="Times New Roman" panose="02020603050405020304" pitchFamily="18" charset="0"/>
              </a:rPr>
              <a:t>, D., Lepage, M., Wolters, V., Roger, P., </a:t>
            </a:r>
            <a:r>
              <a:rPr lang="en-US" sz="800" dirty="0" err="1">
                <a:effectLst/>
                <a:ea typeface="Times New Roman" panose="02020603050405020304" pitchFamily="18" charset="0"/>
              </a:rPr>
              <a:t>Ineson</a:t>
            </a:r>
            <a:r>
              <a:rPr lang="en-US" sz="800" dirty="0">
                <a:effectLst/>
                <a:ea typeface="Times New Roman" panose="02020603050405020304" pitchFamily="18" charset="0"/>
              </a:rPr>
              <a:t>, P., Heal, O.W., </a:t>
            </a:r>
            <a:r>
              <a:rPr lang="en-US" sz="800" dirty="0" err="1">
                <a:effectLst/>
                <a:ea typeface="Times New Roman" panose="02020603050405020304" pitchFamily="18" charset="0"/>
              </a:rPr>
              <a:t>Dhillion</a:t>
            </a:r>
            <a:r>
              <a:rPr lang="en-US" sz="800" dirty="0">
                <a:effectLst/>
                <a:ea typeface="Times New Roman" panose="02020603050405020304" pitchFamily="18" charset="0"/>
              </a:rPr>
              <a:t>, S., 1997. Soil function in a changing world: the role of invertebrate ecosystem engineers. Eur. J. Soil Biol.</a:t>
            </a:r>
          </a:p>
          <a:p>
            <a:pPr marL="0" marR="0" algn="just">
              <a:spcBef>
                <a:spcPts val="0"/>
              </a:spcBef>
              <a:spcAft>
                <a:spcPts val="800"/>
              </a:spcAft>
            </a:pPr>
            <a:r>
              <a:rPr lang="en-US" sz="800" dirty="0">
                <a:effectLst/>
                <a:ea typeface="Times New Roman" panose="02020603050405020304" pitchFamily="18" charset="0"/>
              </a:rPr>
              <a:t>Leroy, B.L.M., Schmidt, O., Van den </a:t>
            </a:r>
            <a:r>
              <a:rPr lang="en-US" sz="800" dirty="0" err="1">
                <a:effectLst/>
                <a:ea typeface="Times New Roman" panose="02020603050405020304" pitchFamily="18" charset="0"/>
              </a:rPr>
              <a:t>Bossche</a:t>
            </a:r>
            <a:r>
              <a:rPr lang="en-US" sz="800" dirty="0">
                <a:effectLst/>
                <a:ea typeface="Times New Roman" panose="02020603050405020304" pitchFamily="18" charset="0"/>
              </a:rPr>
              <a:t>, A., </a:t>
            </a:r>
            <a:r>
              <a:rPr lang="en-US" sz="800" dirty="0" err="1">
                <a:effectLst/>
                <a:ea typeface="Times New Roman" panose="02020603050405020304" pitchFamily="18" charset="0"/>
              </a:rPr>
              <a:t>Reheul</a:t>
            </a:r>
            <a:r>
              <a:rPr lang="en-US" sz="800" dirty="0">
                <a:effectLst/>
                <a:ea typeface="Times New Roman" panose="02020603050405020304" pitchFamily="18" charset="0"/>
              </a:rPr>
              <a:t>, D., </a:t>
            </a:r>
            <a:r>
              <a:rPr lang="en-US" sz="800" dirty="0" err="1">
                <a:effectLst/>
                <a:ea typeface="Times New Roman" panose="02020603050405020304" pitchFamily="18" charset="0"/>
              </a:rPr>
              <a:t>Moens</a:t>
            </a:r>
            <a:r>
              <a:rPr lang="en-US" sz="800" dirty="0">
                <a:effectLst/>
                <a:ea typeface="Times New Roman" panose="02020603050405020304" pitchFamily="18" charset="0"/>
              </a:rPr>
              <a:t>, M., 2008. Earthworm population dynamics as influenced by the quality of exogenous organic matter. </a:t>
            </a:r>
            <a:r>
              <a:rPr lang="en-US" sz="800" dirty="0" err="1">
                <a:effectLst/>
                <a:ea typeface="Times New Roman" panose="02020603050405020304" pitchFamily="18" charset="0"/>
              </a:rPr>
              <a:t>Pedobiologia</a:t>
            </a:r>
            <a:r>
              <a:rPr lang="en-US" sz="800" dirty="0">
                <a:effectLst/>
                <a:ea typeface="Times New Roman" panose="02020603050405020304" pitchFamily="18" charset="0"/>
              </a:rPr>
              <a:t> 52, 139–150. https://doi.org/10.1016/j.pedobi.2008.07.001</a:t>
            </a:r>
          </a:p>
          <a:p>
            <a:pPr marL="0" marR="0" algn="just">
              <a:spcBef>
                <a:spcPts val="0"/>
              </a:spcBef>
              <a:spcAft>
                <a:spcPts val="800"/>
              </a:spcAft>
            </a:pPr>
            <a:r>
              <a:rPr lang="en-US" sz="800" dirty="0">
                <a:effectLst/>
                <a:ea typeface="Times New Roman" panose="02020603050405020304" pitchFamily="18" charset="0"/>
              </a:rPr>
              <a:t>Li, X., Wang, Y., 2013. Applying various algorithms for species distribution modelling. </a:t>
            </a:r>
            <a:r>
              <a:rPr lang="en-US" sz="800" dirty="0" err="1">
                <a:effectLst/>
                <a:ea typeface="Times New Roman" panose="02020603050405020304" pitchFamily="18" charset="0"/>
              </a:rPr>
              <a:t>Integr</a:t>
            </a:r>
            <a:r>
              <a:rPr lang="en-US" sz="800" dirty="0">
                <a:effectLst/>
                <a:ea typeface="Times New Roman" panose="02020603050405020304" pitchFamily="18" charset="0"/>
              </a:rPr>
              <a:t>. Zool. 8, 124–135. https://doi.org/10.1111/1749-4877.12000</a:t>
            </a:r>
          </a:p>
          <a:p>
            <a:pPr marL="0" marR="0" algn="just">
              <a:spcBef>
                <a:spcPts val="0"/>
              </a:spcBef>
              <a:spcAft>
                <a:spcPts val="800"/>
              </a:spcAft>
            </a:pPr>
            <a:r>
              <a:rPr lang="en-US" sz="800" dirty="0">
                <a:effectLst/>
                <a:ea typeface="Times New Roman" panose="02020603050405020304" pitchFamily="18" charset="0"/>
              </a:rPr>
              <a:t>Maggi, F., Tang, F.H.M., 2021. Estimated decline in global earthworm population size caused by pesticide residue in soil. Soil </a:t>
            </a:r>
            <a:r>
              <a:rPr lang="en-US" sz="800" dirty="0" err="1">
                <a:effectLst/>
                <a:ea typeface="Times New Roman" panose="02020603050405020304" pitchFamily="18" charset="0"/>
              </a:rPr>
              <a:t>Secur</a:t>
            </a:r>
            <a:r>
              <a:rPr lang="en-US" sz="800" dirty="0">
                <a:effectLst/>
                <a:ea typeface="Times New Roman" panose="02020603050405020304" pitchFamily="18" charset="0"/>
              </a:rPr>
              <a:t>. 5, 100014. https://doi.org/10.1016/j.soisec.2021.100014</a:t>
            </a:r>
          </a:p>
          <a:p>
            <a:pPr marL="0" marR="0" algn="just">
              <a:spcBef>
                <a:spcPts val="0"/>
              </a:spcBef>
              <a:spcAft>
                <a:spcPts val="800"/>
              </a:spcAft>
            </a:pPr>
            <a:r>
              <a:rPr lang="en-US" sz="800" dirty="0" err="1">
                <a:effectLst/>
                <a:ea typeface="Times New Roman" panose="02020603050405020304" pitchFamily="18" charset="0"/>
              </a:rPr>
              <a:t>Marchán</a:t>
            </a:r>
            <a:r>
              <a:rPr lang="en-US" sz="800" dirty="0">
                <a:effectLst/>
                <a:ea typeface="Times New Roman" panose="02020603050405020304" pitchFamily="18" charset="0"/>
              </a:rPr>
              <a:t>, D.F., </a:t>
            </a:r>
            <a:r>
              <a:rPr lang="en-US" sz="800" dirty="0" err="1">
                <a:effectLst/>
                <a:ea typeface="Times New Roman" panose="02020603050405020304" pitchFamily="18" charset="0"/>
              </a:rPr>
              <a:t>Csuzdi</a:t>
            </a:r>
            <a:r>
              <a:rPr lang="en-US" sz="800" dirty="0">
                <a:effectLst/>
                <a:ea typeface="Times New Roman" panose="02020603050405020304" pitchFamily="18" charset="0"/>
              </a:rPr>
              <a:t>, C., </a:t>
            </a:r>
            <a:r>
              <a:rPr lang="en-US" sz="800" dirty="0" err="1">
                <a:effectLst/>
                <a:ea typeface="Times New Roman" panose="02020603050405020304" pitchFamily="18" charset="0"/>
              </a:rPr>
              <a:t>Decaëns</a:t>
            </a:r>
            <a:r>
              <a:rPr lang="en-US" sz="800" dirty="0">
                <a:effectLst/>
                <a:ea typeface="Times New Roman" panose="02020603050405020304" pitchFamily="18" charset="0"/>
              </a:rPr>
              <a:t>, T., </a:t>
            </a:r>
            <a:r>
              <a:rPr lang="en-US" sz="800" dirty="0" err="1">
                <a:effectLst/>
                <a:ea typeface="Times New Roman" panose="02020603050405020304" pitchFamily="18" charset="0"/>
              </a:rPr>
              <a:t>Szederjesi</a:t>
            </a:r>
            <a:r>
              <a:rPr lang="en-US" sz="800" dirty="0">
                <a:effectLst/>
                <a:ea typeface="Times New Roman" panose="02020603050405020304" pitchFamily="18" charset="0"/>
              </a:rPr>
              <a:t>, T., </a:t>
            </a:r>
            <a:r>
              <a:rPr lang="en-US" sz="800" dirty="0" err="1">
                <a:effectLst/>
                <a:ea typeface="Times New Roman" panose="02020603050405020304" pitchFamily="18" charset="0"/>
              </a:rPr>
              <a:t>Pizl</a:t>
            </a:r>
            <a:r>
              <a:rPr lang="en-US" sz="800" dirty="0">
                <a:effectLst/>
                <a:ea typeface="Times New Roman" panose="02020603050405020304" pitchFamily="18" charset="0"/>
              </a:rPr>
              <a:t>, V., Domínguez, J., 2021. The disjunct distribution of relict earthworm genera clarifies the early historical biogeography of the </a:t>
            </a:r>
            <a:r>
              <a:rPr lang="en-US" sz="800" dirty="0" err="1">
                <a:effectLst/>
                <a:ea typeface="Times New Roman" panose="02020603050405020304" pitchFamily="18" charset="0"/>
              </a:rPr>
              <a:t>Lumbricidae</a:t>
            </a:r>
            <a:r>
              <a:rPr lang="en-US" sz="800" dirty="0">
                <a:effectLst/>
                <a:ea typeface="Times New Roman" panose="02020603050405020304" pitchFamily="18" charset="0"/>
              </a:rPr>
              <a:t> (</a:t>
            </a:r>
            <a:r>
              <a:rPr lang="en-US" sz="800" dirty="0" err="1">
                <a:effectLst/>
                <a:ea typeface="Times New Roman" panose="02020603050405020304" pitchFamily="18" charset="0"/>
              </a:rPr>
              <a:t>Crassiclitellata</a:t>
            </a:r>
            <a:r>
              <a:rPr lang="en-US" sz="800" dirty="0">
                <a:effectLst/>
                <a:ea typeface="Times New Roman" panose="02020603050405020304" pitchFamily="18" charset="0"/>
              </a:rPr>
              <a:t>, Annelida). J. Zool. Syst. </a:t>
            </a:r>
            <a:r>
              <a:rPr lang="en-US" sz="800" dirty="0" err="1">
                <a:effectLst/>
                <a:ea typeface="Times New Roman" panose="02020603050405020304" pitchFamily="18" charset="0"/>
              </a:rPr>
              <a:t>Evol</a:t>
            </a:r>
            <a:r>
              <a:rPr lang="en-US" sz="800" dirty="0">
                <a:effectLst/>
                <a:ea typeface="Times New Roman" panose="02020603050405020304" pitchFamily="18" charset="0"/>
              </a:rPr>
              <a:t>. Res. 59, 1703–1717. https://doi.org/10.1111/jzs.12514</a:t>
            </a:r>
          </a:p>
          <a:p>
            <a:pPr marL="0" marR="0" algn="just">
              <a:spcBef>
                <a:spcPts val="0"/>
              </a:spcBef>
              <a:spcAft>
                <a:spcPts val="800"/>
              </a:spcAft>
            </a:pPr>
            <a:r>
              <a:rPr lang="en-US" sz="800" dirty="0" err="1">
                <a:effectLst/>
                <a:ea typeface="Times New Roman" panose="02020603050405020304" pitchFamily="18" charset="0"/>
              </a:rPr>
              <a:t>Marchán</a:t>
            </a:r>
            <a:r>
              <a:rPr lang="en-US" sz="800" dirty="0">
                <a:effectLst/>
                <a:ea typeface="Times New Roman" panose="02020603050405020304" pitchFamily="18" charset="0"/>
              </a:rPr>
              <a:t>, D.F., Domínguez, J., 2022. Evaluating the Conservation Status of a North-Western Iberian Earthworm (</a:t>
            </a:r>
            <a:r>
              <a:rPr lang="en-US" sz="800" dirty="0" err="1">
                <a:effectLst/>
                <a:ea typeface="Times New Roman" panose="02020603050405020304" pitchFamily="18" charset="0"/>
              </a:rPr>
              <a:t>Compostelandrilus</a:t>
            </a:r>
            <a:r>
              <a:rPr lang="en-US" sz="800" dirty="0">
                <a:effectLst/>
                <a:ea typeface="Times New Roman" panose="02020603050405020304" pitchFamily="18" charset="0"/>
              </a:rPr>
              <a:t> </a:t>
            </a:r>
            <a:r>
              <a:rPr lang="en-US" sz="800" dirty="0" err="1">
                <a:effectLst/>
                <a:ea typeface="Times New Roman" panose="02020603050405020304" pitchFamily="18" charset="0"/>
              </a:rPr>
              <a:t>cyaneus</a:t>
            </a:r>
            <a:r>
              <a:rPr lang="en-US" sz="800" dirty="0">
                <a:effectLst/>
                <a:ea typeface="Times New Roman" panose="02020603050405020304" pitchFamily="18" charset="0"/>
              </a:rPr>
              <a:t>) with Insight into Its Genetic Diversity and Ecological Preferences. Genes 13, 337. https://doi.org/10.3390/genes13020337</a:t>
            </a:r>
          </a:p>
          <a:p>
            <a:pPr marL="0" marR="0" algn="just">
              <a:spcBef>
                <a:spcPts val="0"/>
              </a:spcBef>
              <a:spcAft>
                <a:spcPts val="800"/>
              </a:spcAft>
            </a:pPr>
            <a:r>
              <a:rPr lang="en-US" sz="800" dirty="0" err="1">
                <a:effectLst/>
                <a:ea typeface="Times New Roman" panose="02020603050405020304" pitchFamily="18" charset="0"/>
              </a:rPr>
              <a:t>Marchán</a:t>
            </a:r>
            <a:r>
              <a:rPr lang="en-US" sz="800" dirty="0">
                <a:effectLst/>
                <a:ea typeface="Times New Roman" panose="02020603050405020304" pitchFamily="18" charset="0"/>
              </a:rPr>
              <a:t>, D.F., </a:t>
            </a:r>
            <a:r>
              <a:rPr lang="en-US" sz="800" dirty="0" err="1">
                <a:effectLst/>
                <a:ea typeface="Times New Roman" panose="02020603050405020304" pitchFamily="18" charset="0"/>
              </a:rPr>
              <a:t>Refoyo</a:t>
            </a:r>
            <a:r>
              <a:rPr lang="en-US" sz="800" dirty="0">
                <a:effectLst/>
                <a:ea typeface="Times New Roman" panose="02020603050405020304" pitchFamily="18" charset="0"/>
              </a:rPr>
              <a:t>, P., Fernández, R., Novo, M., de Sosa, I., Díaz </a:t>
            </a:r>
            <a:r>
              <a:rPr lang="en-US" sz="800" dirty="0" err="1">
                <a:effectLst/>
                <a:ea typeface="Times New Roman" panose="02020603050405020304" pitchFamily="18" charset="0"/>
              </a:rPr>
              <a:t>Cosín</a:t>
            </a:r>
            <a:r>
              <a:rPr lang="en-US" sz="800" dirty="0">
                <a:effectLst/>
                <a:ea typeface="Times New Roman" panose="02020603050405020304" pitchFamily="18" charset="0"/>
              </a:rPr>
              <a:t>, D.J., 2016. Macroecological inferences on soil fauna through comparative niche modeling: The case of </a:t>
            </a:r>
            <a:r>
              <a:rPr lang="en-US" sz="800" dirty="0" err="1">
                <a:effectLst/>
                <a:ea typeface="Times New Roman" panose="02020603050405020304" pitchFamily="18" charset="0"/>
              </a:rPr>
              <a:t>Hormogastridae</a:t>
            </a:r>
            <a:r>
              <a:rPr lang="en-US" sz="800" dirty="0">
                <a:effectLst/>
                <a:ea typeface="Times New Roman" panose="02020603050405020304" pitchFamily="18" charset="0"/>
              </a:rPr>
              <a:t> (Annelida, Oligochaeta). Eur. J. Soil Biol. 75, 115–122. https://doi.org/10.1016/j.ejsobi.2016.05.003</a:t>
            </a:r>
          </a:p>
          <a:p>
            <a:pPr marL="0" marR="0" algn="just">
              <a:spcBef>
                <a:spcPts val="0"/>
              </a:spcBef>
              <a:spcAft>
                <a:spcPts val="800"/>
              </a:spcAft>
            </a:pPr>
            <a:r>
              <a:rPr lang="en-US" sz="800" dirty="0" err="1">
                <a:effectLst/>
                <a:ea typeface="Times New Roman" panose="02020603050405020304" pitchFamily="18" charset="0"/>
              </a:rPr>
              <a:t>Marchán</a:t>
            </a:r>
            <a:r>
              <a:rPr lang="en-US" sz="800" dirty="0">
                <a:effectLst/>
                <a:ea typeface="Times New Roman" panose="02020603050405020304" pitchFamily="18" charset="0"/>
              </a:rPr>
              <a:t>, D.F., </a:t>
            </a:r>
            <a:r>
              <a:rPr lang="en-US" sz="800" dirty="0" err="1">
                <a:effectLst/>
                <a:ea typeface="Times New Roman" panose="02020603050405020304" pitchFamily="18" charset="0"/>
              </a:rPr>
              <a:t>Refoyo</a:t>
            </a:r>
            <a:r>
              <a:rPr lang="en-US" sz="800" dirty="0">
                <a:effectLst/>
                <a:ea typeface="Times New Roman" panose="02020603050405020304" pitchFamily="18" charset="0"/>
              </a:rPr>
              <a:t>, P., Novo, M., Fernández, R., Trigo, D., Díaz </a:t>
            </a:r>
            <a:r>
              <a:rPr lang="en-US" sz="800" dirty="0" err="1">
                <a:effectLst/>
                <a:ea typeface="Times New Roman" panose="02020603050405020304" pitchFamily="18" charset="0"/>
              </a:rPr>
              <a:t>Cosín</a:t>
            </a:r>
            <a:r>
              <a:rPr lang="en-US" sz="800" dirty="0">
                <a:effectLst/>
                <a:ea typeface="Times New Roman" panose="02020603050405020304" pitchFamily="18" charset="0"/>
              </a:rPr>
              <a:t>, D.J., 2015. Predicting soil micro-variables and the distribution of an </a:t>
            </a:r>
            <a:r>
              <a:rPr lang="en-US" sz="800" dirty="0" err="1">
                <a:effectLst/>
                <a:ea typeface="Times New Roman" panose="02020603050405020304" pitchFamily="18" charset="0"/>
              </a:rPr>
              <a:t>endogeic</a:t>
            </a:r>
            <a:r>
              <a:rPr lang="en-US" sz="800" dirty="0">
                <a:effectLst/>
                <a:ea typeface="Times New Roman" panose="02020603050405020304" pitchFamily="18" charset="0"/>
              </a:rPr>
              <a:t> earthworm species through a model based on large-scale variables. Soil Biol. </a:t>
            </a:r>
            <a:r>
              <a:rPr lang="en-US" sz="800" dirty="0" err="1">
                <a:effectLst/>
                <a:ea typeface="Times New Roman" panose="02020603050405020304" pitchFamily="18" charset="0"/>
              </a:rPr>
              <a:t>Biochem</a:t>
            </a:r>
            <a:r>
              <a:rPr lang="en-US" sz="800" dirty="0">
                <a:effectLst/>
                <a:ea typeface="Times New Roman" panose="02020603050405020304" pitchFamily="18" charset="0"/>
              </a:rPr>
              <a:t>. 81, 124–127. https://doi.org/10.1016/j.soilbio.2014.10.023</a:t>
            </a:r>
          </a:p>
          <a:p>
            <a:pPr marL="0" marR="0" algn="just">
              <a:spcBef>
                <a:spcPts val="0"/>
              </a:spcBef>
              <a:spcAft>
                <a:spcPts val="800"/>
              </a:spcAft>
            </a:pPr>
            <a:r>
              <a:rPr lang="en-US" sz="800" dirty="0">
                <a:effectLst/>
                <a:ea typeface="Times New Roman" panose="02020603050405020304" pitchFamily="18" charset="0"/>
              </a:rPr>
              <a:t>Mi, C., </a:t>
            </a:r>
            <a:r>
              <a:rPr lang="en-US" sz="800" dirty="0" err="1">
                <a:effectLst/>
                <a:ea typeface="Times New Roman" panose="02020603050405020304" pitchFamily="18" charset="0"/>
              </a:rPr>
              <a:t>Huettmann</a:t>
            </a:r>
            <a:r>
              <a:rPr lang="en-US" sz="800" dirty="0">
                <a:effectLst/>
                <a:ea typeface="Times New Roman" panose="02020603050405020304" pitchFamily="18" charset="0"/>
              </a:rPr>
              <a:t>, F., Guo, Y., Han, X., Wen, L., 2017. Why choose Random Forest to predict rare species distribution with few samples in large </a:t>
            </a:r>
            <a:r>
              <a:rPr lang="en-US" sz="800" dirty="0" err="1">
                <a:effectLst/>
                <a:ea typeface="Times New Roman" panose="02020603050405020304" pitchFamily="18" charset="0"/>
              </a:rPr>
              <a:t>undersampled</a:t>
            </a:r>
            <a:r>
              <a:rPr lang="en-US" sz="800" dirty="0">
                <a:effectLst/>
                <a:ea typeface="Times New Roman" panose="02020603050405020304" pitchFamily="18" charset="0"/>
              </a:rPr>
              <a:t> areas? Three Asian crane species models provide supporting evidence. </a:t>
            </a:r>
            <a:r>
              <a:rPr lang="en-US" sz="800" dirty="0" err="1">
                <a:effectLst/>
                <a:ea typeface="Times New Roman" panose="02020603050405020304" pitchFamily="18" charset="0"/>
              </a:rPr>
              <a:t>PeerJ</a:t>
            </a:r>
            <a:r>
              <a:rPr lang="en-US" sz="800" dirty="0">
                <a:effectLst/>
                <a:ea typeface="Times New Roman" panose="02020603050405020304" pitchFamily="18" charset="0"/>
              </a:rPr>
              <a:t> 5, e2849. https://doi.org/10.7717/peerj.2849</a:t>
            </a:r>
          </a:p>
        </p:txBody>
      </p:sp>
    </p:spTree>
    <p:extLst>
      <p:ext uri="{BB962C8B-B14F-4D97-AF65-F5344CB8AC3E}">
        <p14:creationId xmlns:p14="http://schemas.microsoft.com/office/powerpoint/2010/main" val="862533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B93CE9-EF3B-7C1F-A260-426FFEA29793}"/>
              </a:ext>
            </a:extLst>
          </p:cNvPr>
          <p:cNvSpPr>
            <a:spLocks noGrp="1"/>
          </p:cNvSpPr>
          <p:nvPr>
            <p:ph type="sldNum" sz="quarter" idx="12"/>
          </p:nvPr>
        </p:nvSpPr>
        <p:spPr/>
        <p:txBody>
          <a:bodyPr/>
          <a:lstStyle/>
          <a:p>
            <a:fld id="{E8E963B7-37A0-4AC9-95FB-AD85C5B13107}" type="slidenum">
              <a:rPr lang="fr-FR" smtClean="0"/>
              <a:t>34</a:t>
            </a:fld>
            <a:endParaRPr lang="fr-FR"/>
          </a:p>
        </p:txBody>
      </p:sp>
      <p:sp>
        <p:nvSpPr>
          <p:cNvPr id="3" name="ZoneTexte 11">
            <a:extLst>
              <a:ext uri="{FF2B5EF4-FFF2-40B4-BE49-F238E27FC236}">
                <a16:creationId xmlns:a16="http://schemas.microsoft.com/office/drawing/2014/main" id="{DDD6121C-88A1-2ACE-6393-B418EE3D64D4}"/>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References</a:t>
            </a:r>
            <a:endParaRPr lang="fr-FR" sz="2800" b="1" dirty="0">
              <a:cs typeface="Calibri" panose="020F0502020204030204" pitchFamily="34" charset="0"/>
            </a:endParaRPr>
          </a:p>
        </p:txBody>
      </p:sp>
      <p:sp>
        <p:nvSpPr>
          <p:cNvPr id="6" name="TextBox 5">
            <a:extLst>
              <a:ext uri="{FF2B5EF4-FFF2-40B4-BE49-F238E27FC236}">
                <a16:creationId xmlns:a16="http://schemas.microsoft.com/office/drawing/2014/main" id="{12641F74-34A4-F55E-420A-04264F5EC7EB}"/>
              </a:ext>
            </a:extLst>
          </p:cNvPr>
          <p:cNvSpPr txBox="1"/>
          <p:nvPr/>
        </p:nvSpPr>
        <p:spPr>
          <a:xfrm>
            <a:off x="345440" y="711200"/>
            <a:ext cx="11440160" cy="6350456"/>
          </a:xfrm>
          <a:prstGeom prst="rect">
            <a:avLst/>
          </a:prstGeom>
          <a:noFill/>
        </p:spPr>
        <p:txBody>
          <a:bodyPr wrap="square" rtlCol="0">
            <a:spAutoFit/>
          </a:bodyPr>
          <a:lstStyle/>
          <a:p>
            <a:pPr marL="0" marR="0" algn="just">
              <a:spcBef>
                <a:spcPts val="0"/>
              </a:spcBef>
              <a:spcAft>
                <a:spcPts val="800"/>
              </a:spcAft>
            </a:pPr>
            <a:r>
              <a:rPr lang="en-US" sz="800" dirty="0">
                <a:effectLst/>
                <a:ea typeface="Times New Roman" panose="02020603050405020304" pitchFamily="18" charset="0"/>
              </a:rPr>
              <a:t>Nearing, M.A., </a:t>
            </a:r>
            <a:r>
              <a:rPr lang="en-US" sz="800" dirty="0" err="1">
                <a:effectLst/>
                <a:ea typeface="Times New Roman" panose="02020603050405020304" pitchFamily="18" charset="0"/>
              </a:rPr>
              <a:t>Pruski</a:t>
            </a:r>
            <a:r>
              <a:rPr lang="en-US" sz="800" dirty="0">
                <a:effectLst/>
                <a:ea typeface="Times New Roman" panose="02020603050405020304" pitchFamily="18" charset="0"/>
              </a:rPr>
              <a:t>, F.F., O’Neal, M.R., 2004. Expected climate change impacts on soil erosion rates: A review. J. Soil Water </a:t>
            </a:r>
            <a:r>
              <a:rPr lang="en-US" sz="800" dirty="0" err="1">
                <a:effectLst/>
                <a:ea typeface="Times New Roman" panose="02020603050405020304" pitchFamily="18" charset="0"/>
              </a:rPr>
              <a:t>Conserv</a:t>
            </a:r>
            <a:r>
              <a:rPr lang="en-US" sz="800" dirty="0">
                <a:effectLst/>
                <a:ea typeface="Times New Roman" panose="02020603050405020304" pitchFamily="18" charset="0"/>
              </a:rPr>
              <a:t>. 59, 43–50.</a:t>
            </a:r>
          </a:p>
          <a:p>
            <a:pPr marL="0" marR="0" algn="just">
              <a:spcBef>
                <a:spcPts val="0"/>
              </a:spcBef>
              <a:spcAft>
                <a:spcPts val="800"/>
              </a:spcAft>
            </a:pPr>
            <a:r>
              <a:rPr lang="en-US" sz="800" dirty="0" err="1">
                <a:effectLst/>
                <a:ea typeface="Times New Roman" panose="02020603050405020304" pitchFamily="18" charset="0"/>
              </a:rPr>
              <a:t>Niswati</a:t>
            </a:r>
            <a:r>
              <a:rPr lang="en-US" sz="800" dirty="0">
                <a:effectLst/>
                <a:ea typeface="Times New Roman" panose="02020603050405020304" pitchFamily="18" charset="0"/>
              </a:rPr>
              <a:t>, A., Liyana, </a:t>
            </a:r>
            <a:r>
              <a:rPr lang="en-US" sz="800" dirty="0" err="1">
                <a:effectLst/>
                <a:ea typeface="Times New Roman" panose="02020603050405020304" pitchFamily="18" charset="0"/>
              </a:rPr>
              <a:t>Prasetyo</a:t>
            </a:r>
            <a:r>
              <a:rPr lang="en-US" sz="800" dirty="0">
                <a:effectLst/>
                <a:ea typeface="Times New Roman" panose="02020603050405020304" pitchFamily="18" charset="0"/>
              </a:rPr>
              <a:t>, D., </a:t>
            </a:r>
            <a:r>
              <a:rPr lang="en-US" sz="800" dirty="0" err="1">
                <a:effectLst/>
                <a:ea typeface="Times New Roman" panose="02020603050405020304" pitchFamily="18" charset="0"/>
              </a:rPr>
              <a:t>Lumbanraja</a:t>
            </a:r>
            <a:r>
              <a:rPr lang="en-US" sz="800" dirty="0">
                <a:effectLst/>
                <a:ea typeface="Times New Roman" panose="02020603050405020304" pitchFamily="18" charset="0"/>
              </a:rPr>
              <a:t>, J., 2022. Abundance and biomass of earthworm as affected by long-term different types of soil tillage and fertilization on mung bean plantation at </a:t>
            </a:r>
            <a:r>
              <a:rPr lang="en-US" sz="800" dirty="0" err="1">
                <a:effectLst/>
                <a:ea typeface="Times New Roman" panose="02020603050405020304" pitchFamily="18" charset="0"/>
              </a:rPr>
              <a:t>Ultisols</a:t>
            </a:r>
            <a:r>
              <a:rPr lang="en-US" sz="800" dirty="0">
                <a:effectLst/>
                <a:ea typeface="Times New Roman" panose="02020603050405020304" pitchFamily="18" charset="0"/>
              </a:rPr>
              <a:t>. IOP Conf. Ser. Earth Environ. Sci. 1018, 012012. https://doi.org/10.1088/1755-1315/1018/1/012012</a:t>
            </a:r>
          </a:p>
          <a:p>
            <a:pPr marL="0" marR="0" algn="just">
              <a:spcBef>
                <a:spcPts val="0"/>
              </a:spcBef>
              <a:spcAft>
                <a:spcPts val="800"/>
              </a:spcAft>
            </a:pPr>
            <a:r>
              <a:rPr lang="en-US" sz="800" dirty="0" err="1">
                <a:effectLst/>
                <a:ea typeface="Times New Roman" panose="02020603050405020304" pitchFamily="18" charset="0"/>
              </a:rPr>
              <a:t>Oppel</a:t>
            </a:r>
            <a:r>
              <a:rPr lang="en-US" sz="800" dirty="0">
                <a:effectLst/>
                <a:ea typeface="Times New Roman" panose="02020603050405020304" pitchFamily="18" charset="0"/>
              </a:rPr>
              <a:t>, S., </a:t>
            </a:r>
            <a:r>
              <a:rPr lang="en-US" sz="800" dirty="0" err="1">
                <a:effectLst/>
                <a:ea typeface="Times New Roman" panose="02020603050405020304" pitchFamily="18" charset="0"/>
              </a:rPr>
              <a:t>Meirinho</a:t>
            </a:r>
            <a:r>
              <a:rPr lang="en-US" sz="800" dirty="0">
                <a:effectLst/>
                <a:ea typeface="Times New Roman" panose="02020603050405020304" pitchFamily="18" charset="0"/>
              </a:rPr>
              <a:t>, A., Ramírez, I., Gardner, B., O’Connell, A.F., Miller, P.I., </a:t>
            </a:r>
            <a:r>
              <a:rPr lang="en-US" sz="800" dirty="0" err="1">
                <a:effectLst/>
                <a:ea typeface="Times New Roman" panose="02020603050405020304" pitchFamily="18" charset="0"/>
              </a:rPr>
              <a:t>Louzao</a:t>
            </a:r>
            <a:r>
              <a:rPr lang="en-US" sz="800" dirty="0">
                <a:effectLst/>
                <a:ea typeface="Times New Roman" panose="02020603050405020304" pitchFamily="18" charset="0"/>
              </a:rPr>
              <a:t>, M., 2012. Comparison of five modelling techniques to predict the spatial distribution and abundance of seabirds. Biol. </a:t>
            </a:r>
            <a:r>
              <a:rPr lang="en-US" sz="800" dirty="0" err="1">
                <a:effectLst/>
                <a:ea typeface="Times New Roman" panose="02020603050405020304" pitchFamily="18" charset="0"/>
              </a:rPr>
              <a:t>Conserv</a:t>
            </a:r>
            <a:r>
              <a:rPr lang="en-US" sz="800" dirty="0">
                <a:effectLst/>
                <a:ea typeface="Times New Roman" panose="02020603050405020304" pitchFamily="18" charset="0"/>
              </a:rPr>
              <a:t>., Seabirds and Marine Protected Areas planning 156, 94–104. https://doi.org/10.1016/j.biocon.2011.11.013</a:t>
            </a:r>
          </a:p>
          <a:p>
            <a:pPr marL="0" marR="0" algn="just">
              <a:spcBef>
                <a:spcPts val="0"/>
              </a:spcBef>
              <a:spcAft>
                <a:spcPts val="800"/>
              </a:spcAft>
            </a:pPr>
            <a:r>
              <a:rPr lang="en-US" sz="800" dirty="0">
                <a:effectLst/>
                <a:ea typeface="Times New Roman" panose="02020603050405020304" pitchFamily="18" charset="0"/>
              </a:rPr>
              <a:t>Palm, J., van Schaik, N.L.M.B., </a:t>
            </a:r>
            <a:r>
              <a:rPr lang="en-US" sz="800" dirty="0" err="1">
                <a:effectLst/>
                <a:ea typeface="Times New Roman" panose="02020603050405020304" pitchFamily="18" charset="0"/>
              </a:rPr>
              <a:t>Schröder</a:t>
            </a:r>
            <a:r>
              <a:rPr lang="en-US" sz="800" dirty="0">
                <a:effectLst/>
                <a:ea typeface="Times New Roman" panose="02020603050405020304" pitchFamily="18" charset="0"/>
              </a:rPr>
              <a:t>, B., 2013. Modelling distribution patterns of </a:t>
            </a:r>
            <a:r>
              <a:rPr lang="en-US" sz="800" dirty="0" err="1">
                <a:effectLst/>
                <a:ea typeface="Times New Roman" panose="02020603050405020304" pitchFamily="18" charset="0"/>
              </a:rPr>
              <a:t>anecic</a:t>
            </a:r>
            <a:r>
              <a:rPr lang="en-US" sz="800" dirty="0">
                <a:effectLst/>
                <a:ea typeface="Times New Roman" panose="02020603050405020304" pitchFamily="18" charset="0"/>
              </a:rPr>
              <a:t>, </a:t>
            </a:r>
            <a:r>
              <a:rPr lang="en-US" sz="800" dirty="0" err="1">
                <a:effectLst/>
                <a:ea typeface="Times New Roman" panose="02020603050405020304" pitchFamily="18" charset="0"/>
              </a:rPr>
              <a:t>epigeic</a:t>
            </a:r>
            <a:r>
              <a:rPr lang="en-US" sz="800" dirty="0">
                <a:effectLst/>
                <a:ea typeface="Times New Roman" panose="02020603050405020304" pitchFamily="18" charset="0"/>
              </a:rPr>
              <a:t> and </a:t>
            </a:r>
            <a:r>
              <a:rPr lang="en-US" sz="800" dirty="0" err="1">
                <a:effectLst/>
                <a:ea typeface="Times New Roman" panose="02020603050405020304" pitchFamily="18" charset="0"/>
              </a:rPr>
              <a:t>endogeic</a:t>
            </a:r>
            <a:r>
              <a:rPr lang="en-US" sz="800" dirty="0">
                <a:effectLst/>
                <a:ea typeface="Times New Roman" panose="02020603050405020304" pitchFamily="18" charset="0"/>
              </a:rPr>
              <a:t> earthworms at catchment-scale in </a:t>
            </a:r>
            <a:r>
              <a:rPr lang="en-US" sz="800" dirty="0" err="1">
                <a:effectLst/>
                <a:ea typeface="Times New Roman" panose="02020603050405020304" pitchFamily="18" charset="0"/>
              </a:rPr>
              <a:t>agro</a:t>
            </a:r>
            <a:r>
              <a:rPr lang="en-US" sz="800" dirty="0">
                <a:effectLst/>
                <a:ea typeface="Times New Roman" panose="02020603050405020304" pitchFamily="18" charset="0"/>
              </a:rPr>
              <a:t>-ecosystems. </a:t>
            </a:r>
            <a:r>
              <a:rPr lang="en-US" sz="800" dirty="0" err="1">
                <a:effectLst/>
                <a:ea typeface="Times New Roman" panose="02020603050405020304" pitchFamily="18" charset="0"/>
              </a:rPr>
              <a:t>Pedobiologia</a:t>
            </a:r>
            <a:r>
              <a:rPr lang="en-US" sz="800" dirty="0">
                <a:effectLst/>
                <a:ea typeface="Times New Roman" panose="02020603050405020304" pitchFamily="18" charset="0"/>
              </a:rPr>
              <a:t> 56, 23–31. https://doi.org/10.1016/j.pedobi.2012.08.007</a:t>
            </a:r>
          </a:p>
          <a:p>
            <a:pPr marL="0" marR="0" algn="just">
              <a:spcBef>
                <a:spcPts val="0"/>
              </a:spcBef>
              <a:spcAft>
                <a:spcPts val="800"/>
              </a:spcAft>
            </a:pPr>
            <a:r>
              <a:rPr lang="en-US" sz="800" dirty="0" err="1">
                <a:effectLst/>
                <a:ea typeface="Times New Roman" panose="02020603050405020304" pitchFamily="18" charset="0"/>
              </a:rPr>
              <a:t>Pebesma</a:t>
            </a:r>
            <a:r>
              <a:rPr lang="en-US" sz="800" dirty="0">
                <a:effectLst/>
                <a:ea typeface="Times New Roman" panose="02020603050405020304" pitchFamily="18" charset="0"/>
              </a:rPr>
              <a:t>, E., </a:t>
            </a:r>
            <a:r>
              <a:rPr lang="en-US" sz="800" dirty="0" err="1">
                <a:effectLst/>
                <a:ea typeface="Times New Roman" panose="02020603050405020304" pitchFamily="18" charset="0"/>
              </a:rPr>
              <a:t>Graeler</a:t>
            </a:r>
            <a:r>
              <a:rPr lang="en-US" sz="800" dirty="0">
                <a:effectLst/>
                <a:ea typeface="Times New Roman" panose="02020603050405020304" pitchFamily="18" charset="0"/>
              </a:rPr>
              <a:t>, B., 2023. </a:t>
            </a:r>
            <a:r>
              <a:rPr lang="en-US" sz="800" dirty="0" err="1">
                <a:effectLst/>
                <a:ea typeface="Times New Roman" panose="02020603050405020304" pitchFamily="18" charset="0"/>
              </a:rPr>
              <a:t>gstat</a:t>
            </a:r>
            <a:r>
              <a:rPr lang="en-US" sz="800" dirty="0">
                <a:effectLst/>
                <a:ea typeface="Times New Roman" panose="02020603050405020304" pitchFamily="18" charset="0"/>
              </a:rPr>
              <a:t>: Spatial and </a:t>
            </a:r>
            <a:r>
              <a:rPr lang="en-US" sz="800" dirty="0" err="1">
                <a:effectLst/>
                <a:ea typeface="Times New Roman" panose="02020603050405020304" pitchFamily="18" charset="0"/>
              </a:rPr>
              <a:t>Spatio</a:t>
            </a:r>
            <a:r>
              <a:rPr lang="en-US" sz="800" dirty="0">
                <a:effectLst/>
                <a:ea typeface="Times New Roman" panose="02020603050405020304" pitchFamily="18" charset="0"/>
              </a:rPr>
              <a:t>-Temporal Geostatistical Modelling, Prediction and Simulation.</a:t>
            </a:r>
          </a:p>
          <a:p>
            <a:pPr marL="0" marR="0" algn="just">
              <a:spcBef>
                <a:spcPts val="0"/>
              </a:spcBef>
              <a:spcAft>
                <a:spcPts val="800"/>
              </a:spcAft>
            </a:pPr>
            <a:r>
              <a:rPr lang="en-US" sz="800" dirty="0">
                <a:effectLst/>
                <a:ea typeface="Times New Roman" panose="02020603050405020304" pitchFamily="18" charset="0"/>
              </a:rPr>
              <a:t>Pelosi, C., </a:t>
            </a:r>
            <a:r>
              <a:rPr lang="en-US" sz="800" dirty="0" err="1">
                <a:effectLst/>
                <a:ea typeface="Times New Roman" panose="02020603050405020304" pitchFamily="18" charset="0"/>
              </a:rPr>
              <a:t>Pey</a:t>
            </a:r>
            <a:r>
              <a:rPr lang="en-US" sz="800" dirty="0">
                <a:effectLst/>
                <a:ea typeface="Times New Roman" panose="02020603050405020304" pitchFamily="18" charset="0"/>
              </a:rPr>
              <a:t>, B., </a:t>
            </a:r>
            <a:r>
              <a:rPr lang="en-US" sz="800" dirty="0" err="1">
                <a:effectLst/>
                <a:ea typeface="Times New Roman" panose="02020603050405020304" pitchFamily="18" charset="0"/>
              </a:rPr>
              <a:t>Hedde</a:t>
            </a:r>
            <a:r>
              <a:rPr lang="en-US" sz="800" dirty="0">
                <a:effectLst/>
                <a:ea typeface="Times New Roman" panose="02020603050405020304" pitchFamily="18" charset="0"/>
              </a:rPr>
              <a:t>, M., Caro, G., </a:t>
            </a:r>
            <a:r>
              <a:rPr lang="en-US" sz="800" dirty="0" err="1">
                <a:effectLst/>
                <a:ea typeface="Times New Roman" panose="02020603050405020304" pitchFamily="18" charset="0"/>
              </a:rPr>
              <a:t>Capowiez</a:t>
            </a:r>
            <a:r>
              <a:rPr lang="en-US" sz="800" dirty="0">
                <a:effectLst/>
                <a:ea typeface="Times New Roman" panose="02020603050405020304" pitchFamily="18" charset="0"/>
              </a:rPr>
              <a:t>, Y., </a:t>
            </a:r>
            <a:r>
              <a:rPr lang="en-US" sz="800" dirty="0" err="1">
                <a:effectLst/>
                <a:ea typeface="Times New Roman" panose="02020603050405020304" pitchFamily="18" charset="0"/>
              </a:rPr>
              <a:t>Guernion</a:t>
            </a:r>
            <a:r>
              <a:rPr lang="en-US" sz="800" dirty="0">
                <a:effectLst/>
                <a:ea typeface="Times New Roman" panose="02020603050405020304" pitchFamily="18" charset="0"/>
              </a:rPr>
              <a:t>, M., </a:t>
            </a:r>
            <a:r>
              <a:rPr lang="en-US" sz="800" dirty="0" err="1">
                <a:effectLst/>
                <a:ea typeface="Times New Roman" panose="02020603050405020304" pitchFamily="18" charset="0"/>
              </a:rPr>
              <a:t>Peigné</a:t>
            </a:r>
            <a:r>
              <a:rPr lang="en-US" sz="800" dirty="0">
                <a:effectLst/>
                <a:ea typeface="Times New Roman" panose="02020603050405020304" pitchFamily="18" charset="0"/>
              </a:rPr>
              <a:t>, J., </a:t>
            </a:r>
            <a:r>
              <a:rPr lang="en-US" sz="800" dirty="0" err="1">
                <a:effectLst/>
                <a:ea typeface="Times New Roman" panose="02020603050405020304" pitchFamily="18" charset="0"/>
              </a:rPr>
              <a:t>Piron</a:t>
            </a:r>
            <a:r>
              <a:rPr lang="en-US" sz="800" dirty="0">
                <a:effectLst/>
                <a:ea typeface="Times New Roman" panose="02020603050405020304" pitchFamily="18" charset="0"/>
              </a:rPr>
              <a:t>, D., Bertrand, M., </a:t>
            </a:r>
            <a:r>
              <a:rPr lang="en-US" sz="800" dirty="0" err="1">
                <a:effectLst/>
                <a:ea typeface="Times New Roman" panose="02020603050405020304" pitchFamily="18" charset="0"/>
              </a:rPr>
              <a:t>Cluzeau</a:t>
            </a:r>
            <a:r>
              <a:rPr lang="en-US" sz="800" dirty="0">
                <a:effectLst/>
                <a:ea typeface="Times New Roman" panose="02020603050405020304" pitchFamily="18" charset="0"/>
              </a:rPr>
              <a:t>, D., 2014. Reducing tillage in cultivated fields increases earthworm functional diversity. Appl. Soil Ecol., XVI International Colloquium on Soil Zoology &amp; XIII International Colloquium on </a:t>
            </a:r>
            <a:r>
              <a:rPr lang="en-US" sz="800" dirty="0" err="1">
                <a:effectLst/>
                <a:ea typeface="Times New Roman" panose="02020603050405020304" pitchFamily="18" charset="0"/>
              </a:rPr>
              <a:t>Apterygota</a:t>
            </a:r>
            <a:r>
              <a:rPr lang="en-US" sz="800" dirty="0">
                <a:effectLst/>
                <a:ea typeface="Times New Roman" panose="02020603050405020304" pitchFamily="18" charset="0"/>
              </a:rPr>
              <a:t>, Coimbra, 2012 – Selected papers 83, 79–87. https://doi.org/10.1016/j.apsoil.2013.10.005</a:t>
            </a:r>
          </a:p>
          <a:p>
            <a:pPr marL="0" marR="0" algn="just">
              <a:spcBef>
                <a:spcPts val="0"/>
              </a:spcBef>
              <a:spcAft>
                <a:spcPts val="800"/>
              </a:spcAft>
            </a:pPr>
            <a:r>
              <a:rPr lang="en-US" sz="800" dirty="0">
                <a:effectLst/>
                <a:ea typeface="Times New Roman" panose="02020603050405020304" pitchFamily="18" charset="0"/>
              </a:rPr>
              <a:t>Pelosi, </a:t>
            </a:r>
            <a:r>
              <a:rPr lang="en-US" sz="800" dirty="0" err="1">
                <a:effectLst/>
                <a:ea typeface="Times New Roman" panose="02020603050405020304" pitchFamily="18" charset="0"/>
              </a:rPr>
              <a:t>Toutous</a:t>
            </a:r>
            <a:r>
              <a:rPr lang="en-US" sz="800" dirty="0">
                <a:effectLst/>
                <a:ea typeface="Times New Roman" panose="02020603050405020304" pitchFamily="18" charset="0"/>
              </a:rPr>
              <a:t>, L., Chiron, F., Dubs, F., </a:t>
            </a:r>
            <a:r>
              <a:rPr lang="en-US" sz="800" dirty="0" err="1">
                <a:effectLst/>
                <a:ea typeface="Times New Roman" panose="02020603050405020304" pitchFamily="18" charset="0"/>
              </a:rPr>
              <a:t>Hedde</a:t>
            </a:r>
            <a:r>
              <a:rPr lang="en-US" sz="800" dirty="0">
                <a:effectLst/>
                <a:ea typeface="Times New Roman" panose="02020603050405020304" pitchFamily="18" charset="0"/>
              </a:rPr>
              <a:t>, M., </a:t>
            </a:r>
            <a:r>
              <a:rPr lang="en-US" sz="800" dirty="0" err="1">
                <a:effectLst/>
                <a:ea typeface="Times New Roman" panose="02020603050405020304" pitchFamily="18" charset="0"/>
              </a:rPr>
              <a:t>Muratet</a:t>
            </a:r>
            <a:r>
              <a:rPr lang="en-US" sz="800" dirty="0">
                <a:effectLst/>
                <a:ea typeface="Times New Roman" panose="02020603050405020304" pitchFamily="18" charset="0"/>
              </a:rPr>
              <a:t>, A., </a:t>
            </a:r>
            <a:r>
              <a:rPr lang="en-US" sz="800" dirty="0" err="1">
                <a:effectLst/>
                <a:ea typeface="Times New Roman" panose="02020603050405020304" pitchFamily="18" charset="0"/>
              </a:rPr>
              <a:t>Ponge</a:t>
            </a:r>
            <a:r>
              <a:rPr lang="en-US" sz="800" dirty="0">
                <a:effectLst/>
                <a:ea typeface="Times New Roman" panose="02020603050405020304" pitchFamily="18" charset="0"/>
              </a:rPr>
              <a:t>, J.-F., Salmon, S., Makowski, D., 2013. Reduction of pesticide use can increase earthworm populations in wheat crops in a European temperate region. Agric. </a:t>
            </a:r>
            <a:r>
              <a:rPr lang="en-US" sz="800" dirty="0" err="1">
                <a:effectLst/>
                <a:ea typeface="Times New Roman" panose="02020603050405020304" pitchFamily="18" charset="0"/>
              </a:rPr>
              <a:t>Ecosyst</a:t>
            </a:r>
            <a:r>
              <a:rPr lang="en-US" sz="800" dirty="0">
                <a:effectLst/>
                <a:ea typeface="Times New Roman" panose="02020603050405020304" pitchFamily="18" charset="0"/>
              </a:rPr>
              <a:t>. Environ. 181, 223–230. https://doi.org/10.1016/j.agee.2013.10.003</a:t>
            </a:r>
          </a:p>
          <a:p>
            <a:pPr marL="0" marR="0" algn="just">
              <a:spcBef>
                <a:spcPts val="0"/>
              </a:spcBef>
              <a:spcAft>
                <a:spcPts val="800"/>
              </a:spcAft>
            </a:pPr>
            <a:r>
              <a:rPr lang="en-US" sz="800" dirty="0">
                <a:effectLst/>
                <a:ea typeface="Times New Roman" panose="02020603050405020304" pitchFamily="18" charset="0"/>
              </a:rPr>
              <a:t>Perreault, J.M., Whalen, J.K., 2006. Earthworm burrowing in laboratory microcosms as influenced by soil temperature and moisture. </a:t>
            </a:r>
            <a:r>
              <a:rPr lang="en-US" sz="800" dirty="0" err="1">
                <a:effectLst/>
                <a:ea typeface="Times New Roman" panose="02020603050405020304" pitchFamily="18" charset="0"/>
              </a:rPr>
              <a:t>Pedobiologia</a:t>
            </a:r>
            <a:r>
              <a:rPr lang="en-US" sz="800" dirty="0">
                <a:effectLst/>
                <a:ea typeface="Times New Roman" panose="02020603050405020304" pitchFamily="18" charset="0"/>
              </a:rPr>
              <a:t> 50, 397–403. https://doi.org/10.1016/j.pedobi.2006.07.003</a:t>
            </a:r>
          </a:p>
          <a:p>
            <a:pPr marL="0" marR="0" algn="just">
              <a:spcBef>
                <a:spcPts val="0"/>
              </a:spcBef>
              <a:spcAft>
                <a:spcPts val="800"/>
              </a:spcAft>
            </a:pPr>
            <a:r>
              <a:rPr lang="en-US" sz="800" dirty="0">
                <a:effectLst/>
                <a:ea typeface="Times New Roman" panose="02020603050405020304" pitchFamily="18" charset="0"/>
              </a:rPr>
              <a:t>Peterson, R.A., 2023. </a:t>
            </a:r>
            <a:r>
              <a:rPr lang="en-US" sz="800" dirty="0" err="1">
                <a:effectLst/>
                <a:ea typeface="Times New Roman" panose="02020603050405020304" pitchFamily="18" charset="0"/>
              </a:rPr>
              <a:t>bestNormalize</a:t>
            </a:r>
            <a:r>
              <a:rPr lang="en-US" sz="800" dirty="0">
                <a:effectLst/>
                <a:ea typeface="Times New Roman" panose="02020603050405020304" pitchFamily="18" charset="0"/>
              </a:rPr>
              <a:t>: Normalizing Transformation Functions.</a:t>
            </a:r>
          </a:p>
          <a:p>
            <a:pPr marL="0" marR="0" algn="just">
              <a:spcBef>
                <a:spcPts val="0"/>
              </a:spcBef>
              <a:spcAft>
                <a:spcPts val="800"/>
              </a:spcAft>
            </a:pPr>
            <a:r>
              <a:rPr lang="en-US" sz="800" dirty="0">
                <a:effectLst/>
                <a:ea typeface="Times New Roman" panose="02020603050405020304" pitchFamily="18" charset="0"/>
              </a:rPr>
              <a:t>Phillips, H.R.P., Guerra, C.A., </a:t>
            </a:r>
            <a:r>
              <a:rPr lang="en-US" sz="800" dirty="0" err="1">
                <a:effectLst/>
                <a:ea typeface="Times New Roman" panose="02020603050405020304" pitchFamily="18" charset="0"/>
              </a:rPr>
              <a:t>Bartz</a:t>
            </a:r>
            <a:r>
              <a:rPr lang="en-US" sz="800" dirty="0">
                <a:effectLst/>
                <a:ea typeface="Times New Roman" panose="02020603050405020304" pitchFamily="18" charset="0"/>
              </a:rPr>
              <a:t>, M.L.C., Briones, M.J.I., Brown, G., Crowther, T.W., </a:t>
            </a:r>
            <a:r>
              <a:rPr lang="en-US" sz="800" dirty="0" err="1">
                <a:effectLst/>
                <a:ea typeface="Times New Roman" panose="02020603050405020304" pitchFamily="18" charset="0"/>
              </a:rPr>
              <a:t>Ferlian</a:t>
            </a:r>
            <a:r>
              <a:rPr lang="en-US" sz="800" dirty="0">
                <a:effectLst/>
                <a:ea typeface="Times New Roman" panose="02020603050405020304" pitchFamily="18" charset="0"/>
              </a:rPr>
              <a:t>, O., </a:t>
            </a:r>
            <a:r>
              <a:rPr lang="en-US" sz="800" dirty="0" err="1">
                <a:effectLst/>
                <a:ea typeface="Times New Roman" panose="02020603050405020304" pitchFamily="18" charset="0"/>
              </a:rPr>
              <a:t>Gongalsky</a:t>
            </a:r>
            <a:r>
              <a:rPr lang="en-US" sz="800" dirty="0">
                <a:effectLst/>
                <a:ea typeface="Times New Roman" panose="02020603050405020304" pitchFamily="18" charset="0"/>
              </a:rPr>
              <a:t>, K.B., van den </a:t>
            </a:r>
            <a:r>
              <a:rPr lang="en-US" sz="800" dirty="0" err="1">
                <a:effectLst/>
                <a:ea typeface="Times New Roman" panose="02020603050405020304" pitchFamily="18" charset="0"/>
              </a:rPr>
              <a:t>Hoogen</a:t>
            </a:r>
            <a:r>
              <a:rPr lang="en-US" sz="800" dirty="0">
                <a:effectLst/>
                <a:ea typeface="Times New Roman" panose="02020603050405020304" pitchFamily="18" charset="0"/>
              </a:rPr>
              <a:t>, J., Krebs, J., </a:t>
            </a:r>
            <a:r>
              <a:rPr lang="en-US" sz="800" dirty="0" err="1">
                <a:effectLst/>
                <a:ea typeface="Times New Roman" panose="02020603050405020304" pitchFamily="18" charset="0"/>
              </a:rPr>
              <a:t>Orgiazzi</a:t>
            </a:r>
            <a:r>
              <a:rPr lang="en-US" sz="800" dirty="0">
                <a:effectLst/>
                <a:ea typeface="Times New Roman" panose="02020603050405020304" pitchFamily="18" charset="0"/>
              </a:rPr>
              <a:t>, A., Routh, D., Schwarz, B., Bach, E.M., Bennett, J.M., Brose, U., </a:t>
            </a:r>
            <a:r>
              <a:rPr lang="en-US" sz="800" dirty="0" err="1">
                <a:effectLst/>
                <a:ea typeface="Times New Roman" panose="02020603050405020304" pitchFamily="18" charset="0"/>
              </a:rPr>
              <a:t>Decaëns</a:t>
            </a:r>
            <a:r>
              <a:rPr lang="en-US" sz="800" dirty="0">
                <a:effectLst/>
                <a:ea typeface="Times New Roman" panose="02020603050405020304" pitchFamily="18" charset="0"/>
              </a:rPr>
              <a:t>, T., König-Ries, B., </a:t>
            </a:r>
            <a:r>
              <a:rPr lang="en-US" sz="800" dirty="0" err="1">
                <a:effectLst/>
                <a:ea typeface="Times New Roman" panose="02020603050405020304" pitchFamily="18" charset="0"/>
              </a:rPr>
              <a:t>Loreau</a:t>
            </a:r>
            <a:r>
              <a:rPr lang="en-US" sz="800" dirty="0">
                <a:effectLst/>
                <a:ea typeface="Times New Roman" panose="02020603050405020304" pitchFamily="18" charset="0"/>
              </a:rPr>
              <a:t>, M., Mathieu, J., Mulder, C., van der </a:t>
            </a:r>
            <a:r>
              <a:rPr lang="en-US" sz="800" dirty="0" err="1">
                <a:effectLst/>
                <a:ea typeface="Times New Roman" panose="02020603050405020304" pitchFamily="18" charset="0"/>
              </a:rPr>
              <a:t>Putten</a:t>
            </a:r>
            <a:r>
              <a:rPr lang="en-US" sz="800" dirty="0">
                <a:effectLst/>
                <a:ea typeface="Times New Roman" panose="02020603050405020304" pitchFamily="18" charset="0"/>
              </a:rPr>
              <a:t>, W.H., Ramirez, K.S., </a:t>
            </a:r>
            <a:r>
              <a:rPr lang="en-US" sz="800" dirty="0" err="1">
                <a:effectLst/>
                <a:ea typeface="Times New Roman" panose="02020603050405020304" pitchFamily="18" charset="0"/>
              </a:rPr>
              <a:t>Rillig</a:t>
            </a:r>
            <a:r>
              <a:rPr lang="en-US" sz="800" dirty="0">
                <a:effectLst/>
                <a:ea typeface="Times New Roman" panose="02020603050405020304" pitchFamily="18" charset="0"/>
              </a:rPr>
              <a:t>, M.C., Russell, D., Rutgers, M., Thakur, M.P., de Vries, F.T., Wall, D.H., Wardle, D.A., Arai, M., </a:t>
            </a:r>
            <a:r>
              <a:rPr lang="en-US" sz="800" dirty="0" err="1">
                <a:effectLst/>
                <a:ea typeface="Times New Roman" panose="02020603050405020304" pitchFamily="18" charset="0"/>
              </a:rPr>
              <a:t>Ayuke</a:t>
            </a:r>
            <a:r>
              <a:rPr lang="en-US" sz="800" dirty="0">
                <a:effectLst/>
                <a:ea typeface="Times New Roman" panose="02020603050405020304" pitchFamily="18" charset="0"/>
              </a:rPr>
              <a:t>, F.O., Baker, G.H., </a:t>
            </a:r>
            <a:r>
              <a:rPr lang="en-US" sz="800" dirty="0" err="1">
                <a:effectLst/>
                <a:ea typeface="Times New Roman" panose="02020603050405020304" pitchFamily="18" charset="0"/>
              </a:rPr>
              <a:t>Beauséjour</a:t>
            </a:r>
            <a:r>
              <a:rPr lang="en-US" sz="800" dirty="0">
                <a:effectLst/>
                <a:ea typeface="Times New Roman" panose="02020603050405020304" pitchFamily="18" charset="0"/>
              </a:rPr>
              <a:t>, R., </a:t>
            </a:r>
            <a:r>
              <a:rPr lang="en-US" sz="800" dirty="0" err="1">
                <a:effectLst/>
                <a:ea typeface="Times New Roman" panose="02020603050405020304" pitchFamily="18" charset="0"/>
              </a:rPr>
              <a:t>Bedano</a:t>
            </a:r>
            <a:r>
              <a:rPr lang="en-US" sz="800" dirty="0">
                <a:effectLst/>
                <a:ea typeface="Times New Roman" panose="02020603050405020304" pitchFamily="18" charset="0"/>
              </a:rPr>
              <a:t>, J.C., </a:t>
            </a:r>
            <a:r>
              <a:rPr lang="en-US" sz="800" dirty="0" err="1">
                <a:effectLst/>
                <a:ea typeface="Times New Roman" panose="02020603050405020304" pitchFamily="18" charset="0"/>
              </a:rPr>
              <a:t>Birkhofer</a:t>
            </a:r>
            <a:r>
              <a:rPr lang="en-US" sz="800" dirty="0">
                <a:effectLst/>
                <a:ea typeface="Times New Roman" panose="02020603050405020304" pitchFamily="18" charset="0"/>
              </a:rPr>
              <a:t>, K., </a:t>
            </a:r>
            <a:r>
              <a:rPr lang="en-US" sz="800" dirty="0" err="1">
                <a:effectLst/>
                <a:ea typeface="Times New Roman" panose="02020603050405020304" pitchFamily="18" charset="0"/>
              </a:rPr>
              <a:t>Blanchart</a:t>
            </a:r>
            <a:r>
              <a:rPr lang="en-US" sz="800" dirty="0">
                <a:effectLst/>
                <a:ea typeface="Times New Roman" panose="02020603050405020304" pitchFamily="18" charset="0"/>
              </a:rPr>
              <a:t>, E., </a:t>
            </a:r>
            <a:r>
              <a:rPr lang="en-US" sz="800" dirty="0" err="1">
                <a:effectLst/>
                <a:ea typeface="Times New Roman" panose="02020603050405020304" pitchFamily="18" charset="0"/>
              </a:rPr>
              <a:t>Blossey</a:t>
            </a:r>
            <a:r>
              <a:rPr lang="en-US" sz="800" dirty="0">
                <a:effectLst/>
                <a:ea typeface="Times New Roman" panose="02020603050405020304" pitchFamily="18" charset="0"/>
              </a:rPr>
              <a:t>, B., Bolger, T., Bradley, R.L., </a:t>
            </a:r>
            <a:r>
              <a:rPr lang="en-US" sz="800" dirty="0" err="1">
                <a:effectLst/>
                <a:ea typeface="Times New Roman" panose="02020603050405020304" pitchFamily="18" charset="0"/>
              </a:rPr>
              <a:t>Callaham</a:t>
            </a:r>
            <a:r>
              <a:rPr lang="en-US" sz="800" dirty="0">
                <a:effectLst/>
                <a:ea typeface="Times New Roman" panose="02020603050405020304" pitchFamily="18" charset="0"/>
              </a:rPr>
              <a:t>, M.A., </a:t>
            </a:r>
            <a:r>
              <a:rPr lang="en-US" sz="800" dirty="0" err="1">
                <a:effectLst/>
                <a:ea typeface="Times New Roman" panose="02020603050405020304" pitchFamily="18" charset="0"/>
              </a:rPr>
              <a:t>Capowiez</a:t>
            </a:r>
            <a:r>
              <a:rPr lang="en-US" sz="800" dirty="0">
                <a:effectLst/>
                <a:ea typeface="Times New Roman" panose="02020603050405020304" pitchFamily="18" charset="0"/>
              </a:rPr>
              <a:t>, Y., Caulfield, M.E., Choi, A., Crotty, F.V., </a:t>
            </a:r>
            <a:r>
              <a:rPr lang="en-US" sz="800" dirty="0" err="1">
                <a:effectLst/>
                <a:ea typeface="Times New Roman" panose="02020603050405020304" pitchFamily="18" charset="0"/>
              </a:rPr>
              <a:t>Crumsey</a:t>
            </a:r>
            <a:r>
              <a:rPr lang="en-US" sz="800" dirty="0">
                <a:effectLst/>
                <a:ea typeface="Times New Roman" panose="02020603050405020304" pitchFamily="18" charset="0"/>
              </a:rPr>
              <a:t>, J.M., </a:t>
            </a:r>
            <a:r>
              <a:rPr lang="en-US" sz="800" dirty="0" err="1">
                <a:effectLst/>
                <a:ea typeface="Times New Roman" panose="02020603050405020304" pitchFamily="18" charset="0"/>
              </a:rPr>
              <a:t>Dávalos</a:t>
            </a:r>
            <a:r>
              <a:rPr lang="en-US" sz="800" dirty="0">
                <a:effectLst/>
                <a:ea typeface="Times New Roman" panose="02020603050405020304" pitchFamily="18" charset="0"/>
              </a:rPr>
              <a:t>, A., Diaz </a:t>
            </a:r>
            <a:r>
              <a:rPr lang="en-US" sz="800" dirty="0" err="1">
                <a:effectLst/>
                <a:ea typeface="Times New Roman" panose="02020603050405020304" pitchFamily="18" charset="0"/>
              </a:rPr>
              <a:t>Cosin</a:t>
            </a:r>
            <a:r>
              <a:rPr lang="en-US" sz="800" dirty="0">
                <a:effectLst/>
                <a:ea typeface="Times New Roman" panose="02020603050405020304" pitchFamily="18" charset="0"/>
              </a:rPr>
              <a:t>, D.J., Dominguez, A., </a:t>
            </a:r>
            <a:r>
              <a:rPr lang="en-US" sz="800" dirty="0" err="1">
                <a:effectLst/>
                <a:ea typeface="Times New Roman" panose="02020603050405020304" pitchFamily="18" charset="0"/>
              </a:rPr>
              <a:t>Duhour</a:t>
            </a:r>
            <a:r>
              <a:rPr lang="en-US" sz="800" dirty="0">
                <a:effectLst/>
                <a:ea typeface="Times New Roman" panose="02020603050405020304" pitchFamily="18" charset="0"/>
              </a:rPr>
              <a:t>, A.E., van </a:t>
            </a:r>
            <a:r>
              <a:rPr lang="en-US" sz="800" dirty="0" err="1">
                <a:effectLst/>
                <a:ea typeface="Times New Roman" panose="02020603050405020304" pitchFamily="18" charset="0"/>
              </a:rPr>
              <a:t>Eekeren</a:t>
            </a:r>
            <a:r>
              <a:rPr lang="en-US" sz="800" dirty="0">
                <a:effectLst/>
                <a:ea typeface="Times New Roman" panose="02020603050405020304" pitchFamily="18" charset="0"/>
              </a:rPr>
              <a:t>, N., </a:t>
            </a:r>
            <a:r>
              <a:rPr lang="en-US" sz="800" dirty="0" err="1">
                <a:effectLst/>
                <a:ea typeface="Times New Roman" panose="02020603050405020304" pitchFamily="18" charset="0"/>
              </a:rPr>
              <a:t>Emmerling</a:t>
            </a:r>
            <a:r>
              <a:rPr lang="en-US" sz="800" dirty="0">
                <a:effectLst/>
                <a:ea typeface="Times New Roman" panose="02020603050405020304" pitchFamily="18" charset="0"/>
              </a:rPr>
              <a:t>, C., Falco, L.B., Fernández, R., Fonte, S.J., Fragoso, C., Franco, A.L.C., </a:t>
            </a:r>
            <a:r>
              <a:rPr lang="en-US" sz="800" dirty="0" err="1">
                <a:effectLst/>
                <a:ea typeface="Times New Roman" panose="02020603050405020304" pitchFamily="18" charset="0"/>
              </a:rPr>
              <a:t>Fugère</a:t>
            </a:r>
            <a:r>
              <a:rPr lang="en-US" sz="800" dirty="0">
                <a:effectLst/>
                <a:ea typeface="Times New Roman" panose="02020603050405020304" pitchFamily="18" charset="0"/>
              </a:rPr>
              <a:t>, M., </a:t>
            </a:r>
            <a:r>
              <a:rPr lang="en-US" sz="800" dirty="0" err="1">
                <a:effectLst/>
                <a:ea typeface="Times New Roman" panose="02020603050405020304" pitchFamily="18" charset="0"/>
              </a:rPr>
              <a:t>Fusilero</a:t>
            </a:r>
            <a:r>
              <a:rPr lang="en-US" sz="800" dirty="0">
                <a:effectLst/>
                <a:ea typeface="Times New Roman" panose="02020603050405020304" pitchFamily="18" charset="0"/>
              </a:rPr>
              <a:t>, A.T., </a:t>
            </a:r>
            <a:r>
              <a:rPr lang="en-US" sz="800" dirty="0" err="1">
                <a:effectLst/>
                <a:ea typeface="Times New Roman" panose="02020603050405020304" pitchFamily="18" charset="0"/>
              </a:rPr>
              <a:t>Gholami</a:t>
            </a:r>
            <a:r>
              <a:rPr lang="en-US" sz="800" dirty="0">
                <a:effectLst/>
                <a:ea typeface="Times New Roman" panose="02020603050405020304" pitchFamily="18" charset="0"/>
              </a:rPr>
              <a:t>, S., </a:t>
            </a:r>
            <a:r>
              <a:rPr lang="en-US" sz="800" dirty="0" err="1">
                <a:effectLst/>
                <a:ea typeface="Times New Roman" panose="02020603050405020304" pitchFamily="18" charset="0"/>
              </a:rPr>
              <a:t>Gundale</a:t>
            </a:r>
            <a:r>
              <a:rPr lang="en-US" sz="800" dirty="0">
                <a:effectLst/>
                <a:ea typeface="Times New Roman" panose="02020603050405020304" pitchFamily="18" charset="0"/>
              </a:rPr>
              <a:t>, M.J., López, M.G., Hackenberger, D.K., Hernández, L.M., </a:t>
            </a:r>
            <a:r>
              <a:rPr lang="en-US" sz="800" dirty="0" err="1">
                <a:effectLst/>
                <a:ea typeface="Times New Roman" panose="02020603050405020304" pitchFamily="18" charset="0"/>
              </a:rPr>
              <a:t>Hishi</a:t>
            </a:r>
            <a:r>
              <a:rPr lang="en-US" sz="800" dirty="0">
                <a:effectLst/>
                <a:ea typeface="Times New Roman" panose="02020603050405020304" pitchFamily="18" charset="0"/>
              </a:rPr>
              <a:t>, T., Holdsworth, A.R., </a:t>
            </a:r>
            <a:r>
              <a:rPr lang="en-US" sz="800" dirty="0" err="1">
                <a:effectLst/>
                <a:ea typeface="Times New Roman" panose="02020603050405020304" pitchFamily="18" charset="0"/>
              </a:rPr>
              <a:t>Holmstrup</a:t>
            </a:r>
            <a:r>
              <a:rPr lang="en-US" sz="800" dirty="0">
                <a:effectLst/>
                <a:ea typeface="Times New Roman" panose="02020603050405020304" pitchFamily="18" charset="0"/>
              </a:rPr>
              <a:t>, M., </a:t>
            </a:r>
            <a:r>
              <a:rPr lang="en-US" sz="800" dirty="0" err="1">
                <a:effectLst/>
                <a:ea typeface="Times New Roman" panose="02020603050405020304" pitchFamily="18" charset="0"/>
              </a:rPr>
              <a:t>Hopfensperger</a:t>
            </a:r>
            <a:r>
              <a:rPr lang="en-US" sz="800" dirty="0">
                <a:effectLst/>
                <a:ea typeface="Times New Roman" panose="02020603050405020304" pitchFamily="18" charset="0"/>
              </a:rPr>
              <a:t>, K.N., Lwanga, E.H., </a:t>
            </a:r>
            <a:r>
              <a:rPr lang="en-US" sz="800" dirty="0" err="1">
                <a:effectLst/>
                <a:ea typeface="Times New Roman" panose="02020603050405020304" pitchFamily="18" charset="0"/>
              </a:rPr>
              <a:t>Huhta</a:t>
            </a:r>
            <a:r>
              <a:rPr lang="en-US" sz="800" dirty="0">
                <a:effectLst/>
                <a:ea typeface="Times New Roman" panose="02020603050405020304" pitchFamily="18" charset="0"/>
              </a:rPr>
              <a:t>, V., </a:t>
            </a:r>
            <a:r>
              <a:rPr lang="en-US" sz="800" dirty="0" err="1">
                <a:effectLst/>
                <a:ea typeface="Times New Roman" panose="02020603050405020304" pitchFamily="18" charset="0"/>
              </a:rPr>
              <a:t>Hurisso</a:t>
            </a:r>
            <a:r>
              <a:rPr lang="en-US" sz="800" dirty="0">
                <a:effectLst/>
                <a:ea typeface="Times New Roman" panose="02020603050405020304" pitchFamily="18" charset="0"/>
              </a:rPr>
              <a:t>, T.T., Iannone, B.V., </a:t>
            </a:r>
            <a:r>
              <a:rPr lang="en-US" sz="800" dirty="0" err="1">
                <a:effectLst/>
                <a:ea typeface="Times New Roman" panose="02020603050405020304" pitchFamily="18" charset="0"/>
              </a:rPr>
              <a:t>Iordache</a:t>
            </a:r>
            <a:r>
              <a:rPr lang="en-US" sz="800" dirty="0">
                <a:effectLst/>
                <a:ea typeface="Times New Roman" panose="02020603050405020304" pitchFamily="18" charset="0"/>
              </a:rPr>
              <a:t>, M., </a:t>
            </a:r>
            <a:r>
              <a:rPr lang="en-US" sz="800" dirty="0" err="1">
                <a:effectLst/>
                <a:ea typeface="Times New Roman" panose="02020603050405020304" pitchFamily="18" charset="0"/>
              </a:rPr>
              <a:t>Joschko</a:t>
            </a:r>
            <a:r>
              <a:rPr lang="en-US" sz="800" dirty="0">
                <a:effectLst/>
                <a:ea typeface="Times New Roman" panose="02020603050405020304" pitchFamily="18" charset="0"/>
              </a:rPr>
              <a:t>, M., Kaneko, N., </a:t>
            </a:r>
            <a:r>
              <a:rPr lang="en-US" sz="800" dirty="0" err="1">
                <a:effectLst/>
                <a:ea typeface="Times New Roman" panose="02020603050405020304" pitchFamily="18" charset="0"/>
              </a:rPr>
              <a:t>Kanianska</a:t>
            </a:r>
            <a:r>
              <a:rPr lang="en-US" sz="800" dirty="0">
                <a:effectLst/>
                <a:ea typeface="Times New Roman" panose="02020603050405020304" pitchFamily="18" charset="0"/>
              </a:rPr>
              <a:t>, R., Keith, A.M., Kelly, C.A., </a:t>
            </a:r>
            <a:r>
              <a:rPr lang="en-US" sz="800" dirty="0" err="1">
                <a:effectLst/>
                <a:ea typeface="Times New Roman" panose="02020603050405020304" pitchFamily="18" charset="0"/>
              </a:rPr>
              <a:t>Kernecker</a:t>
            </a:r>
            <a:r>
              <a:rPr lang="en-US" sz="800" dirty="0">
                <a:effectLst/>
                <a:ea typeface="Times New Roman" panose="02020603050405020304" pitchFamily="18" charset="0"/>
              </a:rPr>
              <a:t>, M.L., </a:t>
            </a:r>
            <a:r>
              <a:rPr lang="en-US" sz="800" dirty="0" err="1">
                <a:effectLst/>
                <a:ea typeface="Times New Roman" panose="02020603050405020304" pitchFamily="18" charset="0"/>
              </a:rPr>
              <a:t>Klaminder</a:t>
            </a:r>
            <a:r>
              <a:rPr lang="en-US" sz="800" dirty="0">
                <a:effectLst/>
                <a:ea typeface="Times New Roman" panose="02020603050405020304" pitchFamily="18" charset="0"/>
              </a:rPr>
              <a:t>, J., </a:t>
            </a:r>
            <a:r>
              <a:rPr lang="en-US" sz="800" dirty="0" err="1">
                <a:effectLst/>
                <a:ea typeface="Times New Roman" panose="02020603050405020304" pitchFamily="18" charset="0"/>
              </a:rPr>
              <a:t>Koné</a:t>
            </a:r>
            <a:r>
              <a:rPr lang="en-US" sz="800" dirty="0">
                <a:effectLst/>
                <a:ea typeface="Times New Roman" panose="02020603050405020304" pitchFamily="18" charset="0"/>
              </a:rPr>
              <a:t>, A.W., </a:t>
            </a:r>
            <a:r>
              <a:rPr lang="en-US" sz="800" dirty="0" err="1">
                <a:effectLst/>
                <a:ea typeface="Times New Roman" panose="02020603050405020304" pitchFamily="18" charset="0"/>
              </a:rPr>
              <a:t>Kooch</a:t>
            </a:r>
            <a:r>
              <a:rPr lang="en-US" sz="800" dirty="0">
                <a:effectLst/>
                <a:ea typeface="Times New Roman" panose="02020603050405020304" pitchFamily="18" charset="0"/>
              </a:rPr>
              <a:t>, Y., </a:t>
            </a:r>
            <a:r>
              <a:rPr lang="en-US" sz="800" dirty="0" err="1">
                <a:effectLst/>
                <a:ea typeface="Times New Roman" panose="02020603050405020304" pitchFamily="18" charset="0"/>
              </a:rPr>
              <a:t>Kukkonen</a:t>
            </a:r>
            <a:r>
              <a:rPr lang="en-US" sz="800" dirty="0">
                <a:effectLst/>
                <a:ea typeface="Times New Roman" panose="02020603050405020304" pitchFamily="18" charset="0"/>
              </a:rPr>
              <a:t>, S.T., </a:t>
            </a:r>
            <a:r>
              <a:rPr lang="en-US" sz="800" dirty="0" err="1">
                <a:effectLst/>
                <a:ea typeface="Times New Roman" panose="02020603050405020304" pitchFamily="18" charset="0"/>
              </a:rPr>
              <a:t>Lalthanzara</a:t>
            </a:r>
            <a:r>
              <a:rPr lang="en-US" sz="800" dirty="0">
                <a:effectLst/>
                <a:ea typeface="Times New Roman" panose="02020603050405020304" pitchFamily="18" charset="0"/>
              </a:rPr>
              <a:t>, H., </a:t>
            </a:r>
            <a:r>
              <a:rPr lang="en-US" sz="800" dirty="0" err="1">
                <a:effectLst/>
                <a:ea typeface="Times New Roman" panose="02020603050405020304" pitchFamily="18" charset="0"/>
              </a:rPr>
              <a:t>Lammel</a:t>
            </a:r>
            <a:r>
              <a:rPr lang="en-US" sz="800" dirty="0">
                <a:effectLst/>
                <a:ea typeface="Times New Roman" panose="02020603050405020304" pitchFamily="18" charset="0"/>
              </a:rPr>
              <a:t>, D.R., Lebedev, I.M., Li, Y., Jesus </a:t>
            </a:r>
            <a:r>
              <a:rPr lang="en-US" sz="800" dirty="0" err="1">
                <a:effectLst/>
                <a:ea typeface="Times New Roman" panose="02020603050405020304" pitchFamily="18" charset="0"/>
              </a:rPr>
              <a:t>Lidon</a:t>
            </a:r>
            <a:r>
              <a:rPr lang="en-US" sz="800" dirty="0">
                <a:effectLst/>
                <a:ea typeface="Times New Roman" panose="02020603050405020304" pitchFamily="18" charset="0"/>
              </a:rPr>
              <a:t>, J.B., Lincoln, N.K., Loss, S.R., </a:t>
            </a:r>
            <a:r>
              <a:rPr lang="en-US" sz="800" dirty="0" err="1">
                <a:effectLst/>
                <a:ea typeface="Times New Roman" panose="02020603050405020304" pitchFamily="18" charset="0"/>
              </a:rPr>
              <a:t>Marichal</a:t>
            </a:r>
            <a:r>
              <a:rPr lang="en-US" sz="800" dirty="0">
                <a:effectLst/>
                <a:ea typeface="Times New Roman" panose="02020603050405020304" pitchFamily="18" charset="0"/>
              </a:rPr>
              <a:t>, R., </a:t>
            </a:r>
            <a:r>
              <a:rPr lang="en-US" sz="800" dirty="0" err="1">
                <a:effectLst/>
                <a:ea typeface="Times New Roman" panose="02020603050405020304" pitchFamily="18" charset="0"/>
              </a:rPr>
              <a:t>Matula</a:t>
            </a:r>
            <a:r>
              <a:rPr lang="en-US" sz="800" dirty="0">
                <a:effectLst/>
                <a:ea typeface="Times New Roman" panose="02020603050405020304" pitchFamily="18" charset="0"/>
              </a:rPr>
              <a:t>, R., Moos, J.H., Moreno, G., </a:t>
            </a:r>
            <a:r>
              <a:rPr lang="en-US" sz="800" dirty="0" err="1">
                <a:effectLst/>
                <a:ea typeface="Times New Roman" panose="02020603050405020304" pitchFamily="18" charset="0"/>
              </a:rPr>
              <a:t>Morón</a:t>
            </a:r>
            <a:r>
              <a:rPr lang="en-US" sz="800" dirty="0">
                <a:effectLst/>
                <a:ea typeface="Times New Roman" panose="02020603050405020304" pitchFamily="18" charset="0"/>
              </a:rPr>
              <a:t>-Ríos, A., Muys, B., </a:t>
            </a:r>
            <a:r>
              <a:rPr lang="en-US" sz="800" dirty="0" err="1">
                <a:effectLst/>
                <a:ea typeface="Times New Roman" panose="02020603050405020304" pitchFamily="18" charset="0"/>
              </a:rPr>
              <a:t>Neirynck</a:t>
            </a:r>
            <a:r>
              <a:rPr lang="en-US" sz="800" dirty="0">
                <a:effectLst/>
                <a:ea typeface="Times New Roman" panose="02020603050405020304" pitchFamily="18" charset="0"/>
              </a:rPr>
              <a:t>, J., Norgrove, L., Novo, M., </a:t>
            </a:r>
            <a:r>
              <a:rPr lang="en-US" sz="800" dirty="0" err="1">
                <a:effectLst/>
                <a:ea typeface="Times New Roman" panose="02020603050405020304" pitchFamily="18" charset="0"/>
              </a:rPr>
              <a:t>Nuutinen</a:t>
            </a:r>
            <a:r>
              <a:rPr lang="en-US" sz="800" dirty="0">
                <a:effectLst/>
                <a:ea typeface="Times New Roman" panose="02020603050405020304" pitchFamily="18" charset="0"/>
              </a:rPr>
              <a:t>, V., Nuzzo, V., Mujeeb Rahman P, </a:t>
            </a:r>
            <a:r>
              <a:rPr lang="en-US" sz="800" dirty="0" err="1">
                <a:effectLst/>
                <a:ea typeface="Times New Roman" panose="02020603050405020304" pitchFamily="18" charset="0"/>
              </a:rPr>
              <a:t>Pansu</a:t>
            </a:r>
            <a:r>
              <a:rPr lang="en-US" sz="800" dirty="0">
                <a:effectLst/>
                <a:ea typeface="Times New Roman" panose="02020603050405020304" pitchFamily="18" charset="0"/>
              </a:rPr>
              <a:t>, J., </a:t>
            </a:r>
            <a:r>
              <a:rPr lang="en-US" sz="800" dirty="0" err="1">
                <a:effectLst/>
                <a:ea typeface="Times New Roman" panose="02020603050405020304" pitchFamily="18" charset="0"/>
              </a:rPr>
              <a:t>Paudel</a:t>
            </a:r>
            <a:r>
              <a:rPr lang="en-US" sz="800" dirty="0">
                <a:effectLst/>
                <a:ea typeface="Times New Roman" panose="02020603050405020304" pitchFamily="18" charset="0"/>
              </a:rPr>
              <a:t>, S., </a:t>
            </a:r>
            <a:r>
              <a:rPr lang="en-US" sz="800" dirty="0" err="1">
                <a:effectLst/>
                <a:ea typeface="Times New Roman" panose="02020603050405020304" pitchFamily="18" charset="0"/>
              </a:rPr>
              <a:t>Pérès</a:t>
            </a:r>
            <a:r>
              <a:rPr lang="en-US" sz="800" dirty="0">
                <a:effectLst/>
                <a:ea typeface="Times New Roman" panose="02020603050405020304" pitchFamily="18" charset="0"/>
              </a:rPr>
              <a:t>, G., Pérez-Camacho, L., </a:t>
            </a:r>
            <a:r>
              <a:rPr lang="en-US" sz="800" dirty="0" err="1">
                <a:effectLst/>
                <a:ea typeface="Times New Roman" panose="02020603050405020304" pitchFamily="18" charset="0"/>
              </a:rPr>
              <a:t>Piñeiro</a:t>
            </a:r>
            <a:r>
              <a:rPr lang="en-US" sz="800" dirty="0">
                <a:effectLst/>
                <a:ea typeface="Times New Roman" panose="02020603050405020304" pitchFamily="18" charset="0"/>
              </a:rPr>
              <a:t>, R., </a:t>
            </a:r>
            <a:r>
              <a:rPr lang="en-US" sz="800" dirty="0" err="1">
                <a:effectLst/>
                <a:ea typeface="Times New Roman" panose="02020603050405020304" pitchFamily="18" charset="0"/>
              </a:rPr>
              <a:t>Ponge</a:t>
            </a:r>
            <a:r>
              <a:rPr lang="en-US" sz="800" dirty="0">
                <a:effectLst/>
                <a:ea typeface="Times New Roman" panose="02020603050405020304" pitchFamily="18" charset="0"/>
              </a:rPr>
              <a:t>, J.-F., Rashid, M.I., </a:t>
            </a:r>
            <a:r>
              <a:rPr lang="en-US" sz="800" dirty="0" err="1">
                <a:effectLst/>
                <a:ea typeface="Times New Roman" panose="02020603050405020304" pitchFamily="18" charset="0"/>
              </a:rPr>
              <a:t>Rebollo</a:t>
            </a:r>
            <a:r>
              <a:rPr lang="en-US" sz="800" dirty="0">
                <a:effectLst/>
                <a:ea typeface="Times New Roman" panose="02020603050405020304" pitchFamily="18" charset="0"/>
              </a:rPr>
              <a:t>, S., </a:t>
            </a:r>
            <a:r>
              <a:rPr lang="en-US" sz="800" dirty="0" err="1">
                <a:effectLst/>
                <a:ea typeface="Times New Roman" panose="02020603050405020304" pitchFamily="18" charset="0"/>
              </a:rPr>
              <a:t>Rodeiro</a:t>
            </a:r>
            <a:r>
              <a:rPr lang="en-US" sz="800" dirty="0">
                <a:effectLst/>
                <a:ea typeface="Times New Roman" panose="02020603050405020304" pitchFamily="18" charset="0"/>
              </a:rPr>
              <a:t>-Iglesias, J., Rodríguez, M.Á., Roth, A.M., Rousseau, G.X., </a:t>
            </a:r>
            <a:r>
              <a:rPr lang="en-US" sz="800" dirty="0" err="1">
                <a:effectLst/>
                <a:ea typeface="Times New Roman" panose="02020603050405020304" pitchFamily="18" charset="0"/>
              </a:rPr>
              <a:t>Rozen</a:t>
            </a:r>
            <a:r>
              <a:rPr lang="en-US" sz="800" dirty="0">
                <a:effectLst/>
                <a:ea typeface="Times New Roman" panose="02020603050405020304" pitchFamily="18" charset="0"/>
              </a:rPr>
              <a:t>, A., </a:t>
            </a:r>
            <a:r>
              <a:rPr lang="en-US" sz="800" dirty="0" err="1">
                <a:effectLst/>
                <a:ea typeface="Times New Roman" panose="02020603050405020304" pitchFamily="18" charset="0"/>
              </a:rPr>
              <a:t>Sayad</a:t>
            </a:r>
            <a:r>
              <a:rPr lang="en-US" sz="800" dirty="0">
                <a:effectLst/>
                <a:ea typeface="Times New Roman" panose="02020603050405020304" pitchFamily="18" charset="0"/>
              </a:rPr>
              <a:t>, E., van Schaik, L., </a:t>
            </a:r>
            <a:r>
              <a:rPr lang="en-US" sz="800" dirty="0" err="1">
                <a:effectLst/>
                <a:ea typeface="Times New Roman" panose="02020603050405020304" pitchFamily="18" charset="0"/>
              </a:rPr>
              <a:t>Scharenbroch</a:t>
            </a:r>
            <a:r>
              <a:rPr lang="en-US" sz="800" dirty="0">
                <a:effectLst/>
                <a:ea typeface="Times New Roman" panose="02020603050405020304" pitchFamily="18" charset="0"/>
              </a:rPr>
              <a:t>, B.C., </a:t>
            </a:r>
            <a:r>
              <a:rPr lang="en-US" sz="800" dirty="0" err="1">
                <a:effectLst/>
                <a:ea typeface="Times New Roman" panose="02020603050405020304" pitchFamily="18" charset="0"/>
              </a:rPr>
              <a:t>Schirrmann</a:t>
            </a:r>
            <a:r>
              <a:rPr lang="en-US" sz="800" dirty="0">
                <a:effectLst/>
                <a:ea typeface="Times New Roman" panose="02020603050405020304" pitchFamily="18" charset="0"/>
              </a:rPr>
              <a:t>, M., Schmidt, O., </a:t>
            </a:r>
            <a:r>
              <a:rPr lang="en-US" sz="800" dirty="0" err="1">
                <a:effectLst/>
                <a:ea typeface="Times New Roman" panose="02020603050405020304" pitchFamily="18" charset="0"/>
              </a:rPr>
              <a:t>Schröder</a:t>
            </a:r>
            <a:r>
              <a:rPr lang="en-US" sz="800" dirty="0">
                <a:effectLst/>
                <a:ea typeface="Times New Roman" panose="02020603050405020304" pitchFamily="18" charset="0"/>
              </a:rPr>
              <a:t>, B., </a:t>
            </a:r>
            <a:r>
              <a:rPr lang="en-US" sz="800" dirty="0" err="1">
                <a:effectLst/>
                <a:ea typeface="Times New Roman" panose="02020603050405020304" pitchFamily="18" charset="0"/>
              </a:rPr>
              <a:t>Seeber</a:t>
            </a:r>
            <a:r>
              <a:rPr lang="en-US" sz="800" dirty="0">
                <a:effectLst/>
                <a:ea typeface="Times New Roman" panose="02020603050405020304" pitchFamily="18" charset="0"/>
              </a:rPr>
              <a:t>, J., Shashkov, M.P., Singh, J., Smith, S.M., </a:t>
            </a:r>
            <a:r>
              <a:rPr lang="en-US" sz="800" dirty="0" err="1">
                <a:effectLst/>
                <a:ea typeface="Times New Roman" panose="02020603050405020304" pitchFamily="18" charset="0"/>
              </a:rPr>
              <a:t>Steinwandter</a:t>
            </a:r>
            <a:r>
              <a:rPr lang="en-US" sz="800" dirty="0">
                <a:effectLst/>
                <a:ea typeface="Times New Roman" panose="02020603050405020304" pitchFamily="18" charset="0"/>
              </a:rPr>
              <a:t>, M., Talavera, J.A., Trigo, D., Tsukamoto, J., de </a:t>
            </a:r>
            <a:r>
              <a:rPr lang="en-US" sz="800" dirty="0" err="1">
                <a:effectLst/>
                <a:ea typeface="Times New Roman" panose="02020603050405020304" pitchFamily="18" charset="0"/>
              </a:rPr>
              <a:t>Valença</a:t>
            </a:r>
            <a:r>
              <a:rPr lang="en-US" sz="800" dirty="0">
                <a:effectLst/>
                <a:ea typeface="Times New Roman" panose="02020603050405020304" pitchFamily="18" charset="0"/>
              </a:rPr>
              <a:t>, A.W., Vanek, S.J., Virto, I., </a:t>
            </a:r>
            <a:r>
              <a:rPr lang="en-US" sz="800" dirty="0" err="1">
                <a:effectLst/>
                <a:ea typeface="Times New Roman" panose="02020603050405020304" pitchFamily="18" charset="0"/>
              </a:rPr>
              <a:t>Wackett</a:t>
            </a:r>
            <a:r>
              <a:rPr lang="en-US" sz="800" dirty="0">
                <a:effectLst/>
                <a:ea typeface="Times New Roman" panose="02020603050405020304" pitchFamily="18" charset="0"/>
              </a:rPr>
              <a:t>, A.A., Warren, M.W., </a:t>
            </a:r>
            <a:r>
              <a:rPr lang="en-US" sz="800" dirty="0" err="1">
                <a:effectLst/>
                <a:ea typeface="Times New Roman" panose="02020603050405020304" pitchFamily="18" charset="0"/>
              </a:rPr>
              <a:t>Wehr</a:t>
            </a:r>
            <a:r>
              <a:rPr lang="en-US" sz="800" dirty="0">
                <a:effectLst/>
                <a:ea typeface="Times New Roman" panose="02020603050405020304" pitchFamily="18" charset="0"/>
              </a:rPr>
              <a:t>, N.H., Whalen, J.K., </a:t>
            </a:r>
            <a:r>
              <a:rPr lang="en-US" sz="800" dirty="0" err="1">
                <a:effectLst/>
                <a:ea typeface="Times New Roman" panose="02020603050405020304" pitchFamily="18" charset="0"/>
              </a:rPr>
              <a:t>Wironen</a:t>
            </a:r>
            <a:r>
              <a:rPr lang="en-US" sz="800" dirty="0">
                <a:effectLst/>
                <a:ea typeface="Times New Roman" panose="02020603050405020304" pitchFamily="18" charset="0"/>
              </a:rPr>
              <a:t>, M.B., Wolters, V., </a:t>
            </a:r>
            <a:r>
              <a:rPr lang="en-US" sz="800" dirty="0" err="1">
                <a:effectLst/>
                <a:ea typeface="Times New Roman" panose="02020603050405020304" pitchFamily="18" charset="0"/>
              </a:rPr>
              <a:t>Zenkova</a:t>
            </a:r>
            <a:r>
              <a:rPr lang="en-US" sz="800" dirty="0">
                <a:effectLst/>
                <a:ea typeface="Times New Roman" panose="02020603050405020304" pitchFamily="18" charset="0"/>
              </a:rPr>
              <a:t>, I.V., Zhang, W., Cameron, E.K., Eisenhauer, N., 2019. Global distribution of earthworm diversity. Science 366, 480–485. https://doi.org/10.1126/science.aax4851</a:t>
            </a:r>
          </a:p>
          <a:p>
            <a:pPr marL="0" marR="0" algn="just">
              <a:spcBef>
                <a:spcPts val="0"/>
              </a:spcBef>
              <a:spcAft>
                <a:spcPts val="800"/>
              </a:spcAft>
            </a:pPr>
            <a:r>
              <a:rPr lang="en-US" sz="800" dirty="0">
                <a:effectLst/>
                <a:ea typeface="Times New Roman" panose="02020603050405020304" pitchFamily="18" charset="0"/>
              </a:rPr>
              <a:t>Postma-Blaauw, M.B., Bloem, J., Faber, J.H., van </a:t>
            </a:r>
            <a:r>
              <a:rPr lang="en-US" sz="800" dirty="0" err="1">
                <a:effectLst/>
                <a:ea typeface="Times New Roman" panose="02020603050405020304" pitchFamily="18" charset="0"/>
              </a:rPr>
              <a:t>Groenigen</a:t>
            </a:r>
            <a:r>
              <a:rPr lang="en-US" sz="800" dirty="0">
                <a:effectLst/>
                <a:ea typeface="Times New Roman" panose="02020603050405020304" pitchFamily="18" charset="0"/>
              </a:rPr>
              <a:t>, J.W., de Goede, R.G.M., </a:t>
            </a:r>
            <a:r>
              <a:rPr lang="en-US" sz="800" dirty="0" err="1">
                <a:effectLst/>
                <a:ea typeface="Times New Roman" panose="02020603050405020304" pitchFamily="18" charset="0"/>
              </a:rPr>
              <a:t>Brussaard</a:t>
            </a:r>
            <a:r>
              <a:rPr lang="en-US" sz="800" dirty="0">
                <a:effectLst/>
                <a:ea typeface="Times New Roman" panose="02020603050405020304" pitchFamily="18" charset="0"/>
              </a:rPr>
              <a:t>, L., 2006. Earthworm species composition affects the soil bacterial community and net nitrogen mineralization. </a:t>
            </a:r>
            <a:r>
              <a:rPr lang="en-US" sz="800" dirty="0" err="1">
                <a:effectLst/>
                <a:ea typeface="Times New Roman" panose="02020603050405020304" pitchFamily="18" charset="0"/>
              </a:rPr>
              <a:t>Pedobiologia</a:t>
            </a:r>
            <a:r>
              <a:rPr lang="en-US" sz="800" dirty="0">
                <a:effectLst/>
                <a:ea typeface="Times New Roman" panose="02020603050405020304" pitchFamily="18" charset="0"/>
              </a:rPr>
              <a:t> 50, 243–256. https://doi.org/10.1016/j.pedobi.2006.02.001</a:t>
            </a:r>
          </a:p>
          <a:p>
            <a:pPr marL="0" marR="0" algn="just">
              <a:spcBef>
                <a:spcPts val="0"/>
              </a:spcBef>
              <a:spcAft>
                <a:spcPts val="800"/>
              </a:spcAft>
            </a:pPr>
            <a:r>
              <a:rPr lang="en-US" sz="800" dirty="0">
                <a:effectLst/>
                <a:ea typeface="Times New Roman" panose="02020603050405020304" pitchFamily="18" charset="0"/>
              </a:rPr>
              <a:t>R Core Team, 2023. A language and environment for statistical computing.</a:t>
            </a:r>
          </a:p>
          <a:p>
            <a:pPr marL="0" marR="0" algn="just">
              <a:spcBef>
                <a:spcPts val="0"/>
              </a:spcBef>
              <a:spcAft>
                <a:spcPts val="800"/>
              </a:spcAft>
            </a:pPr>
            <a:r>
              <a:rPr lang="en-US" sz="800" dirty="0">
                <a:effectLst/>
                <a:ea typeface="Times New Roman" panose="02020603050405020304" pitchFamily="18" charset="0"/>
              </a:rPr>
              <a:t>Roman </a:t>
            </a:r>
            <a:r>
              <a:rPr lang="en-US" sz="800" dirty="0" err="1">
                <a:effectLst/>
                <a:ea typeface="Times New Roman" panose="02020603050405020304" pitchFamily="18" charset="0"/>
              </a:rPr>
              <a:t>Dobarco</a:t>
            </a:r>
            <a:r>
              <a:rPr lang="en-US" sz="800" dirty="0">
                <a:effectLst/>
                <a:ea typeface="Times New Roman" panose="02020603050405020304" pitchFamily="18" charset="0"/>
              </a:rPr>
              <a:t>, M., </a:t>
            </a:r>
            <a:r>
              <a:rPr lang="en-US" sz="800" dirty="0" err="1">
                <a:effectLst/>
                <a:ea typeface="Times New Roman" panose="02020603050405020304" pitchFamily="18" charset="0"/>
              </a:rPr>
              <a:t>Bourennane</a:t>
            </a:r>
            <a:r>
              <a:rPr lang="en-US" sz="800" dirty="0">
                <a:effectLst/>
                <a:ea typeface="Times New Roman" panose="02020603050405020304" pitchFamily="18" charset="0"/>
              </a:rPr>
              <a:t>, H., </a:t>
            </a:r>
            <a:r>
              <a:rPr lang="en-US" sz="800" dirty="0" err="1">
                <a:effectLst/>
                <a:ea typeface="Times New Roman" panose="02020603050405020304" pitchFamily="18" charset="0"/>
              </a:rPr>
              <a:t>Arrouays</a:t>
            </a:r>
            <a:r>
              <a:rPr lang="en-US" sz="800" dirty="0">
                <a:effectLst/>
                <a:ea typeface="Times New Roman" panose="02020603050405020304" pitchFamily="18" charset="0"/>
              </a:rPr>
              <a:t>, D., Saby, N., Cousin, I., Manuel, M.P., 2022. </a:t>
            </a:r>
            <a:r>
              <a:rPr lang="en-US" sz="800" dirty="0" err="1">
                <a:effectLst/>
                <a:ea typeface="Times New Roman" panose="02020603050405020304" pitchFamily="18" charset="0"/>
              </a:rPr>
              <a:t>Propriétés</a:t>
            </a:r>
            <a:r>
              <a:rPr lang="en-US" sz="800" dirty="0">
                <a:effectLst/>
                <a:ea typeface="Times New Roman" panose="02020603050405020304" pitchFamily="18" charset="0"/>
              </a:rPr>
              <a:t> de </a:t>
            </a:r>
            <a:r>
              <a:rPr lang="en-US" sz="800" dirty="0" err="1">
                <a:effectLst/>
                <a:ea typeface="Times New Roman" panose="02020603050405020304" pitchFamily="18" charset="0"/>
              </a:rPr>
              <a:t>granulométrie</a:t>
            </a:r>
            <a:r>
              <a:rPr lang="en-US" sz="800" dirty="0">
                <a:effectLst/>
                <a:ea typeface="Times New Roman" panose="02020603050405020304" pitchFamily="18" charset="0"/>
              </a:rPr>
              <a:t> (</a:t>
            </a:r>
            <a:r>
              <a:rPr lang="en-US" sz="800" dirty="0" err="1">
                <a:effectLst/>
                <a:ea typeface="Times New Roman" panose="02020603050405020304" pitchFamily="18" charset="0"/>
              </a:rPr>
              <a:t>argile</a:t>
            </a:r>
            <a:r>
              <a:rPr lang="en-US" sz="800" dirty="0">
                <a:effectLst/>
                <a:ea typeface="Times New Roman" panose="02020603050405020304" pitchFamily="18" charset="0"/>
              </a:rPr>
              <a:t>, </a:t>
            </a:r>
            <a:r>
              <a:rPr lang="en-US" sz="800" dirty="0" err="1">
                <a:effectLst/>
                <a:ea typeface="Times New Roman" panose="02020603050405020304" pitchFamily="18" charset="0"/>
              </a:rPr>
              <a:t>limons</a:t>
            </a:r>
            <a:r>
              <a:rPr lang="en-US" sz="800" dirty="0">
                <a:effectLst/>
                <a:ea typeface="Times New Roman" panose="02020603050405020304" pitchFamily="18" charset="0"/>
              </a:rPr>
              <a:t>, sables) et </a:t>
            </a:r>
            <a:r>
              <a:rPr lang="en-US" sz="800" dirty="0" err="1">
                <a:effectLst/>
                <a:ea typeface="Times New Roman" panose="02020603050405020304" pitchFamily="18" charset="0"/>
              </a:rPr>
              <a:t>d’éléments</a:t>
            </a:r>
            <a:r>
              <a:rPr lang="en-US" sz="800" dirty="0">
                <a:effectLst/>
                <a:ea typeface="Times New Roman" panose="02020603050405020304" pitchFamily="18" charset="0"/>
              </a:rPr>
              <a:t> </a:t>
            </a:r>
            <a:r>
              <a:rPr lang="en-US" sz="800" dirty="0" err="1">
                <a:effectLst/>
                <a:ea typeface="Times New Roman" panose="02020603050405020304" pitchFamily="18" charset="0"/>
              </a:rPr>
              <a:t>grossiers</a:t>
            </a:r>
            <a:r>
              <a:rPr lang="en-US" sz="800" dirty="0">
                <a:effectLst/>
                <a:ea typeface="Times New Roman" panose="02020603050405020304" pitchFamily="18" charset="0"/>
              </a:rPr>
              <a:t> pour la France </a:t>
            </a:r>
            <a:r>
              <a:rPr lang="en-US" sz="800" dirty="0" err="1">
                <a:effectLst/>
                <a:ea typeface="Times New Roman" panose="02020603050405020304" pitchFamily="18" charset="0"/>
              </a:rPr>
              <a:t>métropolitaine</a:t>
            </a:r>
            <a:r>
              <a:rPr lang="en-US" sz="800" dirty="0">
                <a:effectLst/>
                <a:ea typeface="Times New Roman" panose="02020603050405020304" pitchFamily="18" charset="0"/>
              </a:rPr>
              <a:t> au pas de 90 m. https://doi.org/10.57745/N4E4NE</a:t>
            </a:r>
          </a:p>
          <a:p>
            <a:pPr marL="0" marR="0" algn="just">
              <a:spcBef>
                <a:spcPts val="0"/>
              </a:spcBef>
              <a:spcAft>
                <a:spcPts val="800"/>
              </a:spcAft>
            </a:pPr>
            <a:r>
              <a:rPr lang="en-US" sz="800" dirty="0">
                <a:effectLst/>
                <a:ea typeface="Times New Roman" panose="02020603050405020304" pitchFamily="18" charset="0"/>
              </a:rPr>
              <a:t>Rutgers, M., </a:t>
            </a:r>
            <a:r>
              <a:rPr lang="en-US" sz="800" dirty="0" err="1">
                <a:effectLst/>
                <a:ea typeface="Times New Roman" panose="02020603050405020304" pitchFamily="18" charset="0"/>
              </a:rPr>
              <a:t>Orgiazzi</a:t>
            </a:r>
            <a:r>
              <a:rPr lang="en-US" sz="800" dirty="0">
                <a:effectLst/>
                <a:ea typeface="Times New Roman" panose="02020603050405020304" pitchFamily="18" charset="0"/>
              </a:rPr>
              <a:t>, A., </a:t>
            </a:r>
            <a:r>
              <a:rPr lang="en-US" sz="800" dirty="0" err="1">
                <a:effectLst/>
                <a:ea typeface="Times New Roman" panose="02020603050405020304" pitchFamily="18" charset="0"/>
              </a:rPr>
              <a:t>Gardi</a:t>
            </a:r>
            <a:r>
              <a:rPr lang="en-US" sz="800" dirty="0">
                <a:effectLst/>
                <a:ea typeface="Times New Roman" panose="02020603050405020304" pitchFamily="18" charset="0"/>
              </a:rPr>
              <a:t>, C., </a:t>
            </a:r>
            <a:r>
              <a:rPr lang="en-US" sz="800" dirty="0" err="1">
                <a:effectLst/>
                <a:ea typeface="Times New Roman" panose="02020603050405020304" pitchFamily="18" charset="0"/>
              </a:rPr>
              <a:t>Römbke</a:t>
            </a:r>
            <a:r>
              <a:rPr lang="en-US" sz="800" dirty="0">
                <a:effectLst/>
                <a:ea typeface="Times New Roman" panose="02020603050405020304" pitchFamily="18" charset="0"/>
              </a:rPr>
              <a:t>, J., </a:t>
            </a:r>
            <a:r>
              <a:rPr lang="en-US" sz="800" dirty="0" err="1">
                <a:effectLst/>
                <a:ea typeface="Times New Roman" panose="02020603050405020304" pitchFamily="18" charset="0"/>
              </a:rPr>
              <a:t>Jänsch</a:t>
            </a:r>
            <a:r>
              <a:rPr lang="en-US" sz="800" dirty="0">
                <a:effectLst/>
                <a:ea typeface="Times New Roman" panose="02020603050405020304" pitchFamily="18" charset="0"/>
              </a:rPr>
              <a:t>, S., Keith, A.M., Neilson, R., Boag, B., Schmidt, O., </a:t>
            </a:r>
            <a:r>
              <a:rPr lang="en-US" sz="800" dirty="0" err="1">
                <a:effectLst/>
                <a:ea typeface="Times New Roman" panose="02020603050405020304" pitchFamily="18" charset="0"/>
              </a:rPr>
              <a:t>Murchie</a:t>
            </a:r>
            <a:r>
              <a:rPr lang="en-US" sz="800" dirty="0">
                <a:effectLst/>
                <a:ea typeface="Times New Roman" panose="02020603050405020304" pitchFamily="18" charset="0"/>
              </a:rPr>
              <a:t>, A.K., </a:t>
            </a:r>
            <a:r>
              <a:rPr lang="en-US" sz="800" dirty="0" err="1">
                <a:effectLst/>
                <a:ea typeface="Times New Roman" panose="02020603050405020304" pitchFamily="18" charset="0"/>
              </a:rPr>
              <a:t>Blackshaw</a:t>
            </a:r>
            <a:r>
              <a:rPr lang="en-US" sz="800" dirty="0">
                <a:effectLst/>
                <a:ea typeface="Times New Roman" panose="02020603050405020304" pitchFamily="18" charset="0"/>
              </a:rPr>
              <a:t>, R.P., </a:t>
            </a:r>
            <a:r>
              <a:rPr lang="en-US" sz="800" dirty="0" err="1">
                <a:effectLst/>
                <a:ea typeface="Times New Roman" panose="02020603050405020304" pitchFamily="18" charset="0"/>
              </a:rPr>
              <a:t>Pérès</a:t>
            </a:r>
            <a:r>
              <a:rPr lang="en-US" sz="800" dirty="0">
                <a:effectLst/>
                <a:ea typeface="Times New Roman" panose="02020603050405020304" pitchFamily="18" charset="0"/>
              </a:rPr>
              <a:t>, G., </a:t>
            </a:r>
            <a:r>
              <a:rPr lang="en-US" sz="800" dirty="0" err="1">
                <a:effectLst/>
                <a:ea typeface="Times New Roman" panose="02020603050405020304" pitchFamily="18" charset="0"/>
              </a:rPr>
              <a:t>Cluzeau</a:t>
            </a:r>
            <a:r>
              <a:rPr lang="en-US" sz="800" dirty="0">
                <a:effectLst/>
                <a:ea typeface="Times New Roman" panose="02020603050405020304" pitchFamily="18" charset="0"/>
              </a:rPr>
              <a:t>, D., </a:t>
            </a:r>
            <a:r>
              <a:rPr lang="en-US" sz="800" dirty="0" err="1">
                <a:effectLst/>
                <a:ea typeface="Times New Roman" panose="02020603050405020304" pitchFamily="18" charset="0"/>
              </a:rPr>
              <a:t>Guernion</a:t>
            </a:r>
            <a:r>
              <a:rPr lang="en-US" sz="800" dirty="0">
                <a:effectLst/>
                <a:ea typeface="Times New Roman" panose="02020603050405020304" pitchFamily="18" charset="0"/>
              </a:rPr>
              <a:t>, M., Briones, M.J.I., </a:t>
            </a:r>
            <a:r>
              <a:rPr lang="en-US" sz="800" dirty="0" err="1">
                <a:effectLst/>
                <a:ea typeface="Times New Roman" panose="02020603050405020304" pitchFamily="18" charset="0"/>
              </a:rPr>
              <a:t>Rodeiro</a:t>
            </a:r>
            <a:r>
              <a:rPr lang="en-US" sz="800" dirty="0">
                <a:effectLst/>
                <a:ea typeface="Times New Roman" panose="02020603050405020304" pitchFamily="18" charset="0"/>
              </a:rPr>
              <a:t>, J., </a:t>
            </a:r>
            <a:r>
              <a:rPr lang="en-US" sz="800" dirty="0" err="1">
                <a:effectLst/>
                <a:ea typeface="Times New Roman" panose="02020603050405020304" pitchFamily="18" charset="0"/>
              </a:rPr>
              <a:t>Piñeiro</a:t>
            </a:r>
            <a:r>
              <a:rPr lang="en-US" sz="800" dirty="0">
                <a:effectLst/>
                <a:ea typeface="Times New Roman" panose="02020603050405020304" pitchFamily="18" charset="0"/>
              </a:rPr>
              <a:t>, R., </a:t>
            </a:r>
            <a:r>
              <a:rPr lang="en-US" sz="800" dirty="0" err="1">
                <a:effectLst/>
                <a:ea typeface="Times New Roman" panose="02020603050405020304" pitchFamily="18" charset="0"/>
              </a:rPr>
              <a:t>Cosín</a:t>
            </a:r>
            <a:r>
              <a:rPr lang="en-US" sz="800" dirty="0">
                <a:effectLst/>
                <a:ea typeface="Times New Roman" panose="02020603050405020304" pitchFamily="18" charset="0"/>
              </a:rPr>
              <a:t>, D.J.D., Sousa, J.P., </a:t>
            </a:r>
            <a:r>
              <a:rPr lang="en-US" sz="800" dirty="0" err="1">
                <a:effectLst/>
                <a:ea typeface="Times New Roman" panose="02020603050405020304" pitchFamily="18" charset="0"/>
              </a:rPr>
              <a:t>Suhadolc</a:t>
            </a:r>
            <a:r>
              <a:rPr lang="en-US" sz="800" dirty="0">
                <a:effectLst/>
                <a:ea typeface="Times New Roman" panose="02020603050405020304" pitchFamily="18" charset="0"/>
              </a:rPr>
              <a:t>, M., Kos, I., Krogh, P.-H., Faber, J.H., Mulder, C., </a:t>
            </a:r>
            <a:r>
              <a:rPr lang="en-US" sz="800" dirty="0" err="1">
                <a:effectLst/>
                <a:ea typeface="Times New Roman" panose="02020603050405020304" pitchFamily="18" charset="0"/>
              </a:rPr>
              <a:t>Bogte</a:t>
            </a:r>
            <a:r>
              <a:rPr lang="en-US" sz="800" dirty="0">
                <a:effectLst/>
                <a:ea typeface="Times New Roman" panose="02020603050405020304" pitchFamily="18" charset="0"/>
              </a:rPr>
              <a:t>, J.J., </a:t>
            </a:r>
            <a:r>
              <a:rPr lang="en-US" sz="800" dirty="0" err="1">
                <a:effectLst/>
                <a:ea typeface="Times New Roman" panose="02020603050405020304" pitchFamily="18" charset="0"/>
              </a:rPr>
              <a:t>Wijnen</a:t>
            </a:r>
            <a:r>
              <a:rPr lang="en-US" sz="800" dirty="0">
                <a:effectLst/>
                <a:ea typeface="Times New Roman" panose="02020603050405020304" pitchFamily="18" charset="0"/>
              </a:rPr>
              <a:t>, H.J. van, Schouten, A.J., Zwart, D. de, 2016. Mapping earthworm communities in Europe. Appl. Soil Ecol., Soil biodiversity and ecosystem functions across Europe: A transect covering variations in bio-geographical zones, land use and soil properties 97, 98–111. https://doi.org/10.1016/j.apsoil.2015.08.015</a:t>
            </a:r>
          </a:p>
          <a:p>
            <a:pPr marL="0" marR="0" algn="just">
              <a:spcBef>
                <a:spcPts val="0"/>
              </a:spcBef>
              <a:spcAft>
                <a:spcPts val="800"/>
              </a:spcAft>
            </a:pPr>
            <a:r>
              <a:rPr lang="en-US" sz="800" dirty="0" err="1">
                <a:effectLst/>
                <a:ea typeface="Times New Roman" panose="02020603050405020304" pitchFamily="18" charset="0"/>
              </a:rPr>
              <a:t>Salako</a:t>
            </a:r>
            <a:r>
              <a:rPr lang="en-US" sz="800" dirty="0">
                <a:effectLst/>
                <a:ea typeface="Times New Roman" panose="02020603050405020304" pitchFamily="18" charset="0"/>
              </a:rPr>
              <a:t>, G., Russell, D.J., </a:t>
            </a:r>
            <a:r>
              <a:rPr lang="en-US" sz="800" dirty="0" err="1">
                <a:effectLst/>
                <a:ea typeface="Times New Roman" panose="02020603050405020304" pitchFamily="18" charset="0"/>
              </a:rPr>
              <a:t>Stucke</a:t>
            </a:r>
            <a:r>
              <a:rPr lang="en-US" sz="800" dirty="0">
                <a:effectLst/>
                <a:ea typeface="Times New Roman" panose="02020603050405020304" pitchFamily="18" charset="0"/>
              </a:rPr>
              <a:t>, A., Eberhardt, E., 2023. Assessment of multiple model algorithms to predict earthworm geographic distribution  range and biodiversity in Germany: implications for soil-monitoring and species-conservation needs. </a:t>
            </a:r>
            <a:r>
              <a:rPr lang="en-US" sz="800" dirty="0" err="1">
                <a:effectLst/>
                <a:ea typeface="Times New Roman" panose="02020603050405020304" pitchFamily="18" charset="0"/>
              </a:rPr>
              <a:t>Biodivers</a:t>
            </a:r>
            <a:r>
              <a:rPr lang="en-US" sz="800" dirty="0">
                <a:effectLst/>
                <a:ea typeface="Times New Roman" panose="02020603050405020304" pitchFamily="18" charset="0"/>
              </a:rPr>
              <a:t>. </a:t>
            </a:r>
            <a:r>
              <a:rPr lang="en-US" sz="800" dirty="0" err="1">
                <a:effectLst/>
                <a:ea typeface="Times New Roman" panose="02020603050405020304" pitchFamily="18" charset="0"/>
              </a:rPr>
              <a:t>Conserv</a:t>
            </a:r>
            <a:r>
              <a:rPr lang="en-US" sz="800" dirty="0">
                <a:effectLst/>
                <a:ea typeface="Times New Roman" panose="02020603050405020304" pitchFamily="18" charset="0"/>
              </a:rPr>
              <a:t>. 32, 2365–2394. https://doi.org/10.1007/s10531-023-02608-9</a:t>
            </a:r>
          </a:p>
          <a:p>
            <a:pPr marL="0" marR="0" algn="just">
              <a:spcBef>
                <a:spcPts val="0"/>
              </a:spcBef>
              <a:spcAft>
                <a:spcPts val="800"/>
              </a:spcAft>
            </a:pPr>
            <a:r>
              <a:rPr lang="en-US" sz="800" dirty="0">
                <a:effectLst/>
                <a:ea typeface="Times New Roman" panose="02020603050405020304" pitchFamily="18" charset="0"/>
              </a:rPr>
              <a:t>Sharma, D.K., Tomar, S., Chakraborty, D., 2017. Role of earthworm in improving soil structure and functioning. Curr. Sci. 113, 1064–1071.</a:t>
            </a:r>
          </a:p>
          <a:p>
            <a:pPr marL="0" marR="0" algn="just">
              <a:spcBef>
                <a:spcPts val="0"/>
              </a:spcBef>
              <a:spcAft>
                <a:spcPts val="800"/>
              </a:spcAft>
            </a:pPr>
            <a:r>
              <a:rPr lang="en-US" sz="800" dirty="0">
                <a:effectLst/>
                <a:ea typeface="Times New Roman" panose="02020603050405020304" pitchFamily="18" charset="0"/>
              </a:rPr>
              <a:t>Singh, J., </a:t>
            </a:r>
            <a:r>
              <a:rPr lang="en-US" sz="800" dirty="0" err="1">
                <a:effectLst/>
                <a:ea typeface="Times New Roman" panose="02020603050405020304" pitchFamily="18" charset="0"/>
              </a:rPr>
              <a:t>Schädler</a:t>
            </a:r>
            <a:r>
              <a:rPr lang="en-US" sz="800" dirty="0">
                <a:effectLst/>
                <a:ea typeface="Times New Roman" panose="02020603050405020304" pitchFamily="18" charset="0"/>
              </a:rPr>
              <a:t>, M., Demetrio, W., Brown, G.G., Eisenhauer, N., 2019. Climate change effects on earthworms - a review. Soil Org. 91, 114–138. https://doi.org/10.25674/so91iss3pp114</a:t>
            </a:r>
          </a:p>
          <a:p>
            <a:pPr marL="0" marR="0" algn="just">
              <a:spcBef>
                <a:spcPts val="0"/>
              </a:spcBef>
              <a:spcAft>
                <a:spcPts val="800"/>
              </a:spcAft>
            </a:pPr>
            <a:r>
              <a:rPr lang="en-US" sz="800" dirty="0">
                <a:effectLst/>
                <a:ea typeface="Times New Roman" panose="02020603050405020304" pitchFamily="18" charset="0"/>
              </a:rPr>
              <a:t>Smith, R.G., </a:t>
            </a:r>
            <a:r>
              <a:rPr lang="en-US" sz="800" dirty="0" err="1">
                <a:effectLst/>
                <a:ea typeface="Times New Roman" panose="02020603050405020304" pitchFamily="18" charset="0"/>
              </a:rPr>
              <a:t>McSwiney</a:t>
            </a:r>
            <a:r>
              <a:rPr lang="en-US" sz="800" dirty="0">
                <a:effectLst/>
                <a:ea typeface="Times New Roman" panose="02020603050405020304" pitchFamily="18" charset="0"/>
              </a:rPr>
              <a:t>, C.P., Grandy, A.S., </a:t>
            </a:r>
            <a:r>
              <a:rPr lang="en-US" sz="800" dirty="0" err="1">
                <a:effectLst/>
                <a:ea typeface="Times New Roman" panose="02020603050405020304" pitchFamily="18" charset="0"/>
              </a:rPr>
              <a:t>Suwanwaree</a:t>
            </a:r>
            <a:r>
              <a:rPr lang="en-US" sz="800" dirty="0">
                <a:effectLst/>
                <a:ea typeface="Times New Roman" panose="02020603050405020304" pitchFamily="18" charset="0"/>
              </a:rPr>
              <a:t>, P., Snider, R.M., Robertson, G.P., 2008. Diversity and abundance of earthworms across an agricultural land-use intensity gradient. Soil Tillage Res. 100, 83–88. https://doi.org/10.1016/j.still.2008.04.009</a:t>
            </a:r>
          </a:p>
          <a:p>
            <a:pPr marL="0" marR="0" algn="just">
              <a:spcBef>
                <a:spcPts val="0"/>
              </a:spcBef>
              <a:spcAft>
                <a:spcPts val="800"/>
              </a:spcAft>
            </a:pPr>
            <a:r>
              <a:rPr lang="en-US" sz="800" dirty="0">
                <a:effectLst/>
                <a:ea typeface="Times New Roman" panose="02020603050405020304" pitchFamily="18" charset="0"/>
              </a:rPr>
              <a:t>Spurgeon, D.J., Keith, A.M., Schmidt, O., </a:t>
            </a:r>
            <a:r>
              <a:rPr lang="en-US" sz="800" dirty="0" err="1">
                <a:effectLst/>
                <a:ea typeface="Times New Roman" panose="02020603050405020304" pitchFamily="18" charset="0"/>
              </a:rPr>
              <a:t>Lammertsma</a:t>
            </a:r>
            <a:r>
              <a:rPr lang="en-US" sz="800" dirty="0">
                <a:effectLst/>
                <a:ea typeface="Times New Roman" panose="02020603050405020304" pitchFamily="18" charset="0"/>
              </a:rPr>
              <a:t>, D.R., Faber, J.H., 2013. Land-use and land-management change: relationships with earthworm and fungi communities and soil structural properties. BMC Ecol. 13, 46. https://doi.org/10.1186/1472-6785-13-46</a:t>
            </a:r>
          </a:p>
        </p:txBody>
      </p:sp>
    </p:spTree>
    <p:extLst>
      <p:ext uri="{BB962C8B-B14F-4D97-AF65-F5344CB8AC3E}">
        <p14:creationId xmlns:p14="http://schemas.microsoft.com/office/powerpoint/2010/main" val="1986970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B93CE9-EF3B-7C1F-A260-426FFEA29793}"/>
              </a:ext>
            </a:extLst>
          </p:cNvPr>
          <p:cNvSpPr>
            <a:spLocks noGrp="1"/>
          </p:cNvSpPr>
          <p:nvPr>
            <p:ph type="sldNum" sz="quarter" idx="12"/>
          </p:nvPr>
        </p:nvSpPr>
        <p:spPr/>
        <p:txBody>
          <a:bodyPr/>
          <a:lstStyle/>
          <a:p>
            <a:fld id="{E8E963B7-37A0-4AC9-95FB-AD85C5B13107}" type="slidenum">
              <a:rPr lang="fr-FR" smtClean="0"/>
              <a:t>35</a:t>
            </a:fld>
            <a:endParaRPr lang="fr-FR"/>
          </a:p>
        </p:txBody>
      </p:sp>
      <p:sp>
        <p:nvSpPr>
          <p:cNvPr id="3" name="ZoneTexte 11">
            <a:extLst>
              <a:ext uri="{FF2B5EF4-FFF2-40B4-BE49-F238E27FC236}">
                <a16:creationId xmlns:a16="http://schemas.microsoft.com/office/drawing/2014/main" id="{DDD6121C-88A1-2ACE-6393-B418EE3D64D4}"/>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References</a:t>
            </a:r>
            <a:endParaRPr lang="fr-FR" sz="2800" b="1" dirty="0">
              <a:cs typeface="Calibri" panose="020F0502020204030204" pitchFamily="34" charset="0"/>
            </a:endParaRPr>
          </a:p>
        </p:txBody>
      </p:sp>
      <p:sp>
        <p:nvSpPr>
          <p:cNvPr id="6" name="TextBox 5">
            <a:extLst>
              <a:ext uri="{FF2B5EF4-FFF2-40B4-BE49-F238E27FC236}">
                <a16:creationId xmlns:a16="http://schemas.microsoft.com/office/drawing/2014/main" id="{12641F74-34A4-F55E-420A-04264F5EC7EB}"/>
              </a:ext>
            </a:extLst>
          </p:cNvPr>
          <p:cNvSpPr txBox="1"/>
          <p:nvPr/>
        </p:nvSpPr>
        <p:spPr>
          <a:xfrm>
            <a:off x="345440" y="711200"/>
            <a:ext cx="11440160" cy="3190617"/>
          </a:xfrm>
          <a:prstGeom prst="rect">
            <a:avLst/>
          </a:prstGeom>
          <a:noFill/>
        </p:spPr>
        <p:txBody>
          <a:bodyPr wrap="square" rtlCol="0">
            <a:spAutoFit/>
          </a:bodyPr>
          <a:lstStyle/>
          <a:p>
            <a:pPr marL="0" marR="0" algn="just">
              <a:spcBef>
                <a:spcPts val="0"/>
              </a:spcBef>
              <a:spcAft>
                <a:spcPts val="800"/>
              </a:spcAft>
            </a:pPr>
            <a:r>
              <a:rPr lang="en-US" sz="800" dirty="0">
                <a:effectLst/>
                <a:ea typeface="Times New Roman" panose="02020603050405020304" pitchFamily="18" charset="0"/>
              </a:rPr>
              <a:t>Thakur, M.P., Reich, P.B., </a:t>
            </a:r>
            <a:r>
              <a:rPr lang="en-US" sz="800" dirty="0" err="1">
                <a:effectLst/>
                <a:ea typeface="Times New Roman" panose="02020603050405020304" pitchFamily="18" charset="0"/>
              </a:rPr>
              <a:t>Hobbie</a:t>
            </a:r>
            <a:r>
              <a:rPr lang="en-US" sz="800" dirty="0">
                <a:effectLst/>
                <a:ea typeface="Times New Roman" panose="02020603050405020304" pitchFamily="18" charset="0"/>
              </a:rPr>
              <a:t>, S.E., </a:t>
            </a:r>
            <a:r>
              <a:rPr lang="en-US" sz="800" dirty="0" err="1">
                <a:effectLst/>
                <a:ea typeface="Times New Roman" panose="02020603050405020304" pitchFamily="18" charset="0"/>
              </a:rPr>
              <a:t>Stefanski</a:t>
            </a:r>
            <a:r>
              <a:rPr lang="en-US" sz="800" dirty="0">
                <a:effectLst/>
                <a:ea typeface="Times New Roman" panose="02020603050405020304" pitchFamily="18" charset="0"/>
              </a:rPr>
              <a:t>, A., Rich, R., Rice, K.E., Eddy, W.C., Eisenhauer, N., 2018. Reduced feeding activity of soil detritivores under warmer and drier conditions. Nat. </a:t>
            </a:r>
            <a:r>
              <a:rPr lang="en-US" sz="800" dirty="0" err="1">
                <a:effectLst/>
                <a:ea typeface="Times New Roman" panose="02020603050405020304" pitchFamily="18" charset="0"/>
              </a:rPr>
              <a:t>Clim</a:t>
            </a:r>
            <a:r>
              <a:rPr lang="en-US" sz="800" dirty="0">
                <a:effectLst/>
                <a:ea typeface="Times New Roman" panose="02020603050405020304" pitchFamily="18" charset="0"/>
              </a:rPr>
              <a:t>. Change 8, 75–78. https://doi.org/10.1038/s41558-017-0032-6</a:t>
            </a:r>
          </a:p>
          <a:p>
            <a:pPr marL="0" marR="0" algn="just">
              <a:spcBef>
                <a:spcPts val="0"/>
              </a:spcBef>
              <a:spcAft>
                <a:spcPts val="800"/>
              </a:spcAft>
            </a:pPr>
            <a:r>
              <a:rPr lang="en-US" sz="800" dirty="0" err="1">
                <a:effectLst/>
                <a:ea typeface="Times New Roman" panose="02020603050405020304" pitchFamily="18" charset="0"/>
              </a:rPr>
              <a:t>Valavi</a:t>
            </a:r>
            <a:r>
              <a:rPr lang="en-US" sz="800" dirty="0">
                <a:effectLst/>
                <a:ea typeface="Times New Roman" panose="02020603050405020304" pitchFamily="18" charset="0"/>
              </a:rPr>
              <a:t>, R., </a:t>
            </a:r>
            <a:r>
              <a:rPr lang="en-US" sz="800" dirty="0" err="1">
                <a:effectLst/>
                <a:ea typeface="Times New Roman" panose="02020603050405020304" pitchFamily="18" charset="0"/>
              </a:rPr>
              <a:t>Elith</a:t>
            </a:r>
            <a:r>
              <a:rPr lang="en-US" sz="800" dirty="0">
                <a:effectLst/>
                <a:ea typeface="Times New Roman" panose="02020603050405020304" pitchFamily="18" charset="0"/>
              </a:rPr>
              <a:t>, J., </a:t>
            </a:r>
            <a:r>
              <a:rPr lang="en-US" sz="800" dirty="0" err="1">
                <a:effectLst/>
                <a:ea typeface="Times New Roman" panose="02020603050405020304" pitchFamily="18" charset="0"/>
              </a:rPr>
              <a:t>Lahoz-Monfort</a:t>
            </a:r>
            <a:r>
              <a:rPr lang="en-US" sz="800" dirty="0">
                <a:effectLst/>
                <a:ea typeface="Times New Roman" panose="02020603050405020304" pitchFamily="18" charset="0"/>
              </a:rPr>
              <a:t>, J.J., </a:t>
            </a:r>
            <a:r>
              <a:rPr lang="en-US" sz="800" dirty="0" err="1">
                <a:effectLst/>
                <a:ea typeface="Times New Roman" panose="02020603050405020304" pitchFamily="18" charset="0"/>
              </a:rPr>
              <a:t>Guillera-Arroita</a:t>
            </a:r>
            <a:r>
              <a:rPr lang="en-US" sz="800" dirty="0">
                <a:effectLst/>
                <a:ea typeface="Times New Roman" panose="02020603050405020304" pitchFamily="18" charset="0"/>
              </a:rPr>
              <a:t>, G., 2021. Modelling species presence-only data with random forests. </a:t>
            </a:r>
            <a:r>
              <a:rPr lang="en-US" sz="800" dirty="0" err="1">
                <a:effectLst/>
                <a:ea typeface="Times New Roman" panose="02020603050405020304" pitchFamily="18" charset="0"/>
              </a:rPr>
              <a:t>Ecography</a:t>
            </a:r>
            <a:r>
              <a:rPr lang="en-US" sz="800" dirty="0">
                <a:effectLst/>
                <a:ea typeface="Times New Roman" panose="02020603050405020304" pitchFamily="18" charset="0"/>
              </a:rPr>
              <a:t> 44, 1731–1742. https://doi.org/10.1111/ecog.05615</a:t>
            </a:r>
          </a:p>
          <a:p>
            <a:pPr marL="0" marR="0" algn="just">
              <a:spcBef>
                <a:spcPts val="0"/>
              </a:spcBef>
              <a:spcAft>
                <a:spcPts val="800"/>
              </a:spcAft>
            </a:pPr>
            <a:r>
              <a:rPr lang="en-US" sz="800" dirty="0">
                <a:effectLst/>
                <a:ea typeface="Times New Roman" panose="02020603050405020304" pitchFamily="18" charset="0"/>
              </a:rPr>
              <a:t>van der Wal, A., </a:t>
            </a:r>
            <a:r>
              <a:rPr lang="en-US" sz="800" dirty="0" err="1">
                <a:effectLst/>
                <a:ea typeface="Times New Roman" panose="02020603050405020304" pitchFamily="18" charset="0"/>
              </a:rPr>
              <a:t>Geerts</a:t>
            </a:r>
            <a:r>
              <a:rPr lang="en-US" sz="800" dirty="0">
                <a:effectLst/>
                <a:ea typeface="Times New Roman" panose="02020603050405020304" pitchFamily="18" charset="0"/>
              </a:rPr>
              <a:t>, R.H.E.M., </a:t>
            </a:r>
            <a:r>
              <a:rPr lang="en-US" sz="800" dirty="0" err="1">
                <a:effectLst/>
                <a:ea typeface="Times New Roman" panose="02020603050405020304" pitchFamily="18" charset="0"/>
              </a:rPr>
              <a:t>Korevaar</a:t>
            </a:r>
            <a:r>
              <a:rPr lang="en-US" sz="800" dirty="0">
                <a:effectLst/>
                <a:ea typeface="Times New Roman" panose="02020603050405020304" pitchFamily="18" charset="0"/>
              </a:rPr>
              <a:t>, H., Schouten, A.J., op </a:t>
            </a:r>
            <a:r>
              <a:rPr lang="en-US" sz="800" dirty="0" err="1">
                <a:effectLst/>
                <a:ea typeface="Times New Roman" panose="02020603050405020304" pitchFamily="18" charset="0"/>
              </a:rPr>
              <a:t>Akkerhuis</a:t>
            </a:r>
            <a:r>
              <a:rPr lang="en-US" sz="800" dirty="0">
                <a:effectLst/>
                <a:ea typeface="Times New Roman" panose="02020603050405020304" pitchFamily="18" charset="0"/>
              </a:rPr>
              <a:t>, G.A.J.M.J., Rutgers, M., Mulder, C., 2009. Dissimilar response of plant and soil biota communities to long-term nutrient addition in grasslands. Biol. </a:t>
            </a:r>
            <a:r>
              <a:rPr lang="en-US" sz="800" dirty="0" err="1">
                <a:effectLst/>
                <a:ea typeface="Times New Roman" panose="02020603050405020304" pitchFamily="18" charset="0"/>
              </a:rPr>
              <a:t>Fertil</a:t>
            </a:r>
            <a:r>
              <a:rPr lang="en-US" sz="800" dirty="0">
                <a:effectLst/>
                <a:ea typeface="Times New Roman" panose="02020603050405020304" pitchFamily="18" charset="0"/>
              </a:rPr>
              <a:t>. Soils 45, 663–667. https://doi.org/10.1007/s00374-009-0371-1</a:t>
            </a:r>
          </a:p>
          <a:p>
            <a:pPr marL="0" marR="0" algn="just">
              <a:spcBef>
                <a:spcPts val="0"/>
              </a:spcBef>
              <a:spcAft>
                <a:spcPts val="800"/>
              </a:spcAft>
            </a:pPr>
            <a:r>
              <a:rPr lang="en-US" sz="800" dirty="0">
                <a:effectLst/>
                <a:ea typeface="Times New Roman" panose="02020603050405020304" pitchFamily="18" charset="0"/>
              </a:rPr>
              <a:t>Van </a:t>
            </a:r>
            <a:r>
              <a:rPr lang="en-US" sz="800" dirty="0" err="1">
                <a:effectLst/>
                <a:ea typeface="Times New Roman" panose="02020603050405020304" pitchFamily="18" charset="0"/>
              </a:rPr>
              <a:t>Groenigen</a:t>
            </a:r>
            <a:r>
              <a:rPr lang="en-US" sz="800" dirty="0">
                <a:effectLst/>
                <a:ea typeface="Times New Roman" panose="02020603050405020304" pitchFamily="18" charset="0"/>
              </a:rPr>
              <a:t>, J.W., Lubbers, I.M., Vos, H.M.J., Brown, G.G., De </a:t>
            </a:r>
            <a:r>
              <a:rPr lang="en-US" sz="800" dirty="0" err="1">
                <a:effectLst/>
                <a:ea typeface="Times New Roman" panose="02020603050405020304" pitchFamily="18" charset="0"/>
              </a:rPr>
              <a:t>Deyn</a:t>
            </a:r>
            <a:r>
              <a:rPr lang="en-US" sz="800" dirty="0">
                <a:effectLst/>
                <a:ea typeface="Times New Roman" panose="02020603050405020304" pitchFamily="18" charset="0"/>
              </a:rPr>
              <a:t>, G.B., van </a:t>
            </a:r>
            <a:r>
              <a:rPr lang="en-US" sz="800" dirty="0" err="1">
                <a:effectLst/>
                <a:ea typeface="Times New Roman" panose="02020603050405020304" pitchFamily="18" charset="0"/>
              </a:rPr>
              <a:t>Groenigen</a:t>
            </a:r>
            <a:r>
              <a:rPr lang="en-US" sz="800" dirty="0">
                <a:effectLst/>
                <a:ea typeface="Times New Roman" panose="02020603050405020304" pitchFamily="18" charset="0"/>
              </a:rPr>
              <a:t>, K.J., 2014. Earthworms increase plant production: a meta-analysis. Sci. Rep. 4, 6365. https://doi.org/10.1038/srep06365</a:t>
            </a:r>
          </a:p>
          <a:p>
            <a:pPr marL="0" marR="0" algn="just">
              <a:spcBef>
                <a:spcPts val="0"/>
              </a:spcBef>
              <a:spcAft>
                <a:spcPts val="800"/>
              </a:spcAft>
            </a:pPr>
            <a:r>
              <a:rPr lang="en-US" sz="800" dirty="0">
                <a:effectLst/>
                <a:ea typeface="Times New Roman" panose="02020603050405020304" pitchFamily="18" charset="0"/>
              </a:rPr>
              <a:t>Van </a:t>
            </a:r>
            <a:r>
              <a:rPr lang="en-US" sz="800" dirty="0" err="1">
                <a:effectLst/>
                <a:ea typeface="Times New Roman" panose="02020603050405020304" pitchFamily="18" charset="0"/>
              </a:rPr>
              <a:t>Groenigen</a:t>
            </a:r>
            <a:r>
              <a:rPr lang="en-US" sz="800" dirty="0">
                <a:effectLst/>
                <a:ea typeface="Times New Roman" panose="02020603050405020304" pitchFamily="18" charset="0"/>
              </a:rPr>
              <a:t>, J.W., Van </a:t>
            </a:r>
            <a:r>
              <a:rPr lang="en-US" sz="800" dirty="0" err="1">
                <a:effectLst/>
                <a:ea typeface="Times New Roman" panose="02020603050405020304" pitchFamily="18" charset="0"/>
              </a:rPr>
              <a:t>Groenigen</a:t>
            </a:r>
            <a:r>
              <a:rPr lang="en-US" sz="800" dirty="0">
                <a:effectLst/>
                <a:ea typeface="Times New Roman" panose="02020603050405020304" pitchFamily="18" charset="0"/>
              </a:rPr>
              <a:t>, K.J., Koopmans, G.F., </a:t>
            </a:r>
            <a:r>
              <a:rPr lang="en-US" sz="800" dirty="0" err="1">
                <a:effectLst/>
                <a:ea typeface="Times New Roman" panose="02020603050405020304" pitchFamily="18" charset="0"/>
              </a:rPr>
              <a:t>Stokkermans</a:t>
            </a:r>
            <a:r>
              <a:rPr lang="en-US" sz="800" dirty="0">
                <a:effectLst/>
                <a:ea typeface="Times New Roman" panose="02020603050405020304" pitchFamily="18" charset="0"/>
              </a:rPr>
              <a:t>, L., Vos, H.M.J., Lubbers, I.M., 2019. How fertile are earthworm casts? A meta-analysis. </a:t>
            </a:r>
            <a:r>
              <a:rPr lang="en-US" sz="800" dirty="0" err="1">
                <a:effectLst/>
                <a:ea typeface="Times New Roman" panose="02020603050405020304" pitchFamily="18" charset="0"/>
              </a:rPr>
              <a:t>Geoderma</a:t>
            </a:r>
            <a:r>
              <a:rPr lang="en-US" sz="800" dirty="0">
                <a:effectLst/>
                <a:ea typeface="Times New Roman" panose="02020603050405020304" pitchFamily="18" charset="0"/>
              </a:rPr>
              <a:t> 338, 525–535. https://doi.org/10.1016/j.geoderma.2018.11.001</a:t>
            </a:r>
          </a:p>
          <a:p>
            <a:pPr marL="0" marR="0" algn="just">
              <a:spcBef>
                <a:spcPts val="0"/>
              </a:spcBef>
              <a:spcAft>
                <a:spcPts val="800"/>
              </a:spcAft>
            </a:pPr>
            <a:r>
              <a:rPr lang="en-US" sz="800" dirty="0">
                <a:effectLst/>
                <a:ea typeface="Times New Roman" panose="02020603050405020304" pitchFamily="18" charset="0"/>
              </a:rPr>
              <a:t>Vaughan, I.P., Ormerod, S.J., 2005. The continuing challenges of testing species distribution models. J. Appl. Ecol. 42, 720–730. https://doi.org/10.1111/j.1365-2664.2005.01052.x</a:t>
            </a:r>
          </a:p>
          <a:p>
            <a:pPr marL="0" marR="0" algn="just">
              <a:spcBef>
                <a:spcPts val="0"/>
              </a:spcBef>
              <a:spcAft>
                <a:spcPts val="800"/>
              </a:spcAft>
            </a:pPr>
            <a:r>
              <a:rPr lang="en-US" sz="800" dirty="0">
                <a:effectLst/>
                <a:ea typeface="Times New Roman" panose="02020603050405020304" pitchFamily="18" charset="0"/>
              </a:rPr>
              <a:t>Wood, S., 2023. </a:t>
            </a:r>
            <a:r>
              <a:rPr lang="en-US" sz="800" dirty="0" err="1">
                <a:effectLst/>
                <a:ea typeface="Times New Roman" panose="02020603050405020304" pitchFamily="18" charset="0"/>
              </a:rPr>
              <a:t>mgcv</a:t>
            </a:r>
            <a:r>
              <a:rPr lang="en-US" sz="800" dirty="0">
                <a:effectLst/>
                <a:ea typeface="Times New Roman" panose="02020603050405020304" pitchFamily="18" charset="0"/>
              </a:rPr>
              <a:t>: Mixed GAM Computation Vehicle with Automatic Smoothness Estimation.</a:t>
            </a:r>
          </a:p>
          <a:p>
            <a:pPr marL="0" marR="0" algn="just">
              <a:spcBef>
                <a:spcPts val="0"/>
              </a:spcBef>
              <a:spcAft>
                <a:spcPts val="800"/>
              </a:spcAft>
            </a:pPr>
            <a:r>
              <a:rPr lang="en-US" sz="800" dirty="0" err="1">
                <a:effectLst/>
                <a:ea typeface="Times New Roman" panose="02020603050405020304" pitchFamily="18" charset="0"/>
              </a:rPr>
              <a:t>Yiu</a:t>
            </a:r>
            <a:r>
              <a:rPr lang="en-US" sz="800" dirty="0">
                <a:effectLst/>
                <a:ea typeface="Times New Roman" panose="02020603050405020304" pitchFamily="18" charset="0"/>
              </a:rPr>
              <a:t>, T., 2021. Understanding Random Forest [WWW Document]. Medium. URL https://towardsdatascience.com/understanding-random-forest-58381e0602d2 (accessed 1.18.24).</a:t>
            </a:r>
          </a:p>
          <a:p>
            <a:pPr marL="0" marR="0" algn="just">
              <a:spcBef>
                <a:spcPts val="0"/>
              </a:spcBef>
              <a:spcAft>
                <a:spcPts val="800"/>
              </a:spcAft>
            </a:pPr>
            <a:r>
              <a:rPr lang="en-US" sz="800" dirty="0">
                <a:effectLst/>
                <a:ea typeface="Times New Roman" panose="02020603050405020304" pitchFamily="18" charset="0"/>
              </a:rPr>
              <a:t>Zeiss, R., Briones, M.J.I., Mathieu, J., </a:t>
            </a:r>
            <a:r>
              <a:rPr lang="en-US" sz="800" dirty="0" err="1">
                <a:effectLst/>
                <a:ea typeface="Times New Roman" panose="02020603050405020304" pitchFamily="18" charset="0"/>
              </a:rPr>
              <a:t>Lomba</a:t>
            </a:r>
            <a:r>
              <a:rPr lang="en-US" sz="800" dirty="0">
                <a:effectLst/>
                <a:ea typeface="Times New Roman" panose="02020603050405020304" pitchFamily="18" charset="0"/>
              </a:rPr>
              <a:t>, A., Dahlke, J., </a:t>
            </a:r>
            <a:r>
              <a:rPr lang="en-US" sz="800" dirty="0" err="1">
                <a:effectLst/>
                <a:ea typeface="Times New Roman" panose="02020603050405020304" pitchFamily="18" charset="0"/>
              </a:rPr>
              <a:t>Heptner</a:t>
            </a:r>
            <a:r>
              <a:rPr lang="en-US" sz="800" dirty="0">
                <a:effectLst/>
                <a:ea typeface="Times New Roman" panose="02020603050405020304" pitchFamily="18" charset="0"/>
              </a:rPr>
              <a:t>, L.-F., </a:t>
            </a:r>
            <a:r>
              <a:rPr lang="en-US" sz="800" dirty="0" err="1">
                <a:effectLst/>
                <a:ea typeface="Times New Roman" panose="02020603050405020304" pitchFamily="18" charset="0"/>
              </a:rPr>
              <a:t>Salako</a:t>
            </a:r>
            <a:r>
              <a:rPr lang="en-US" sz="800" dirty="0">
                <a:effectLst/>
                <a:ea typeface="Times New Roman" panose="02020603050405020304" pitchFamily="18" charset="0"/>
              </a:rPr>
              <a:t>, G., Eisenhauer, N., Guerra, C.A., 2024. Effects of climate on the distribution and conservation of commonly observed European earthworms. </a:t>
            </a:r>
            <a:r>
              <a:rPr lang="en-US" sz="800" dirty="0" err="1">
                <a:effectLst/>
                <a:ea typeface="Times New Roman" panose="02020603050405020304" pitchFamily="18" charset="0"/>
              </a:rPr>
              <a:t>Conserv</a:t>
            </a:r>
            <a:r>
              <a:rPr lang="en-US" sz="800" dirty="0">
                <a:effectLst/>
                <a:ea typeface="Times New Roman" panose="02020603050405020304" pitchFamily="18" charset="0"/>
              </a:rPr>
              <a:t>. Biol. 38, e14187. https://doi.org/10.1111/cobi.14187</a:t>
            </a:r>
          </a:p>
          <a:p>
            <a:pPr marL="0" marR="0" algn="just">
              <a:spcBef>
                <a:spcPts val="0"/>
              </a:spcBef>
              <a:spcAft>
                <a:spcPts val="800"/>
              </a:spcAft>
            </a:pPr>
            <a:r>
              <a:rPr lang="en-US" sz="800" dirty="0">
                <a:effectLst/>
                <a:ea typeface="Times New Roman" panose="02020603050405020304" pitchFamily="18" charset="0"/>
              </a:rPr>
              <a:t>Zhu, X., Zhu, B., 2015. Diversity and abundance of soil fauna as influenced by long-term fertilization in cropland of purple soil, China. Soil Tillage Res., Soil Structure and its Functions in Ecosystems: Phase matter &amp; Scale matter 146, 39–46. https://doi.org/10.1016/j.still.2014.07.004</a:t>
            </a:r>
          </a:p>
          <a:p>
            <a:pPr marL="0" marR="0" algn="just">
              <a:spcBef>
                <a:spcPts val="0"/>
              </a:spcBef>
              <a:spcAft>
                <a:spcPts val="800"/>
              </a:spcAft>
            </a:pPr>
            <a:r>
              <a:rPr lang="en-US" sz="800" dirty="0" err="1">
                <a:effectLst/>
                <a:ea typeface="Times New Roman" panose="02020603050405020304" pitchFamily="18" charset="0"/>
              </a:rPr>
              <a:t>Zurell</a:t>
            </a:r>
            <a:r>
              <a:rPr lang="en-US" sz="800" dirty="0">
                <a:effectLst/>
                <a:ea typeface="Times New Roman" panose="02020603050405020304" pitchFamily="18" charset="0"/>
              </a:rPr>
              <a:t>, D., Franklin, J., König, C., Bouchet, P.J., </a:t>
            </a:r>
            <a:r>
              <a:rPr lang="en-US" sz="800" dirty="0" err="1">
                <a:effectLst/>
                <a:ea typeface="Times New Roman" panose="02020603050405020304" pitchFamily="18" charset="0"/>
              </a:rPr>
              <a:t>Dormann</a:t>
            </a:r>
            <a:r>
              <a:rPr lang="en-US" sz="800" dirty="0">
                <a:effectLst/>
                <a:ea typeface="Times New Roman" panose="02020603050405020304" pitchFamily="18" charset="0"/>
              </a:rPr>
              <a:t>, C.F., </a:t>
            </a:r>
            <a:r>
              <a:rPr lang="en-US" sz="800" dirty="0" err="1">
                <a:effectLst/>
                <a:ea typeface="Times New Roman" panose="02020603050405020304" pitchFamily="18" charset="0"/>
              </a:rPr>
              <a:t>Elith</a:t>
            </a:r>
            <a:r>
              <a:rPr lang="en-US" sz="800" dirty="0">
                <a:effectLst/>
                <a:ea typeface="Times New Roman" panose="02020603050405020304" pitchFamily="18" charset="0"/>
              </a:rPr>
              <a:t>, J., </a:t>
            </a:r>
            <a:r>
              <a:rPr lang="en-US" sz="800" dirty="0" err="1">
                <a:effectLst/>
                <a:ea typeface="Times New Roman" panose="02020603050405020304" pitchFamily="18" charset="0"/>
              </a:rPr>
              <a:t>Fandos</a:t>
            </a:r>
            <a:r>
              <a:rPr lang="en-US" sz="800" dirty="0">
                <a:effectLst/>
                <a:ea typeface="Times New Roman" panose="02020603050405020304" pitchFamily="18" charset="0"/>
              </a:rPr>
              <a:t>, G., Feng, X., </a:t>
            </a:r>
            <a:r>
              <a:rPr lang="en-US" sz="800" dirty="0" err="1">
                <a:effectLst/>
                <a:ea typeface="Times New Roman" panose="02020603050405020304" pitchFamily="18" charset="0"/>
              </a:rPr>
              <a:t>Guillera-Arroita</a:t>
            </a:r>
            <a:r>
              <a:rPr lang="en-US" sz="800" dirty="0">
                <a:effectLst/>
                <a:ea typeface="Times New Roman" panose="02020603050405020304" pitchFamily="18" charset="0"/>
              </a:rPr>
              <a:t>, G., </a:t>
            </a:r>
            <a:r>
              <a:rPr lang="en-US" sz="800" dirty="0" err="1">
                <a:effectLst/>
                <a:ea typeface="Times New Roman" panose="02020603050405020304" pitchFamily="18" charset="0"/>
              </a:rPr>
              <a:t>Guisan</a:t>
            </a:r>
            <a:r>
              <a:rPr lang="en-US" sz="800" dirty="0">
                <a:effectLst/>
                <a:ea typeface="Times New Roman" panose="02020603050405020304" pitchFamily="18" charset="0"/>
              </a:rPr>
              <a:t>, A., </a:t>
            </a:r>
            <a:r>
              <a:rPr lang="en-US" sz="800" dirty="0" err="1">
                <a:effectLst/>
                <a:ea typeface="Times New Roman" panose="02020603050405020304" pitchFamily="18" charset="0"/>
              </a:rPr>
              <a:t>Lahoz-Monfort</a:t>
            </a:r>
            <a:r>
              <a:rPr lang="en-US" sz="800" dirty="0">
                <a:effectLst/>
                <a:ea typeface="Times New Roman" panose="02020603050405020304" pitchFamily="18" charset="0"/>
              </a:rPr>
              <a:t>, J.J., </a:t>
            </a:r>
            <a:r>
              <a:rPr lang="en-US" sz="800" dirty="0" err="1">
                <a:effectLst/>
                <a:ea typeface="Times New Roman" panose="02020603050405020304" pitchFamily="18" charset="0"/>
              </a:rPr>
              <a:t>Leitão</a:t>
            </a:r>
            <a:r>
              <a:rPr lang="en-US" sz="800" dirty="0">
                <a:effectLst/>
                <a:ea typeface="Times New Roman" panose="02020603050405020304" pitchFamily="18" charset="0"/>
              </a:rPr>
              <a:t>, P.J., Park, D.S., Peterson, A.T., </a:t>
            </a:r>
            <a:r>
              <a:rPr lang="en-US" sz="800" dirty="0" err="1">
                <a:effectLst/>
                <a:ea typeface="Times New Roman" panose="02020603050405020304" pitchFamily="18" charset="0"/>
              </a:rPr>
              <a:t>Rapacciuolo</a:t>
            </a:r>
            <a:r>
              <a:rPr lang="en-US" sz="800" dirty="0">
                <a:effectLst/>
                <a:ea typeface="Times New Roman" panose="02020603050405020304" pitchFamily="18" charset="0"/>
              </a:rPr>
              <a:t>, G., </a:t>
            </a:r>
            <a:r>
              <a:rPr lang="en-US" sz="800" dirty="0" err="1">
                <a:effectLst/>
                <a:ea typeface="Times New Roman" panose="02020603050405020304" pitchFamily="18" charset="0"/>
              </a:rPr>
              <a:t>Schmatz</a:t>
            </a:r>
            <a:r>
              <a:rPr lang="en-US" sz="800" dirty="0">
                <a:effectLst/>
                <a:ea typeface="Times New Roman" panose="02020603050405020304" pitchFamily="18" charset="0"/>
              </a:rPr>
              <a:t>, D.R., </a:t>
            </a:r>
            <a:r>
              <a:rPr lang="en-US" sz="800" dirty="0" err="1">
                <a:effectLst/>
                <a:ea typeface="Times New Roman" panose="02020603050405020304" pitchFamily="18" charset="0"/>
              </a:rPr>
              <a:t>Schröder</a:t>
            </a:r>
            <a:r>
              <a:rPr lang="en-US" sz="800" dirty="0">
                <a:effectLst/>
                <a:ea typeface="Times New Roman" panose="02020603050405020304" pitchFamily="18" charset="0"/>
              </a:rPr>
              <a:t>, B., Serra-Diaz, J.M., </a:t>
            </a:r>
            <a:r>
              <a:rPr lang="en-US" sz="800" dirty="0" err="1">
                <a:effectLst/>
                <a:ea typeface="Times New Roman" panose="02020603050405020304" pitchFamily="18" charset="0"/>
              </a:rPr>
              <a:t>Thuiller</a:t>
            </a:r>
            <a:r>
              <a:rPr lang="en-US" sz="800" dirty="0">
                <a:effectLst/>
                <a:ea typeface="Times New Roman" panose="02020603050405020304" pitchFamily="18" charset="0"/>
              </a:rPr>
              <a:t>, W., Yates, K.L., Zimmermann, N.E., </a:t>
            </a:r>
            <a:r>
              <a:rPr lang="en-US" sz="800" dirty="0" err="1">
                <a:effectLst/>
                <a:ea typeface="Times New Roman" panose="02020603050405020304" pitchFamily="18" charset="0"/>
              </a:rPr>
              <a:t>Merow</a:t>
            </a:r>
            <a:r>
              <a:rPr lang="en-US" sz="800" dirty="0">
                <a:effectLst/>
                <a:ea typeface="Times New Roman" panose="02020603050405020304" pitchFamily="18" charset="0"/>
              </a:rPr>
              <a:t>, C., 2020. A standard protocol for reporting species distribution models. </a:t>
            </a:r>
            <a:r>
              <a:rPr lang="en-US" sz="800" dirty="0" err="1">
                <a:effectLst/>
                <a:ea typeface="Times New Roman" panose="02020603050405020304" pitchFamily="18" charset="0"/>
              </a:rPr>
              <a:t>Ecography</a:t>
            </a:r>
            <a:r>
              <a:rPr lang="en-US" sz="800" dirty="0">
                <a:effectLst/>
                <a:ea typeface="Times New Roman" panose="02020603050405020304" pitchFamily="18" charset="0"/>
              </a:rPr>
              <a:t> 43, 1261–1277. https://doi.org/10.1111/ecog.04960</a:t>
            </a:r>
          </a:p>
          <a:p>
            <a:endParaRPr lang="en-US" sz="800" dirty="0"/>
          </a:p>
        </p:txBody>
      </p:sp>
    </p:spTree>
    <p:extLst>
      <p:ext uri="{BB962C8B-B14F-4D97-AF65-F5344CB8AC3E}">
        <p14:creationId xmlns:p14="http://schemas.microsoft.com/office/powerpoint/2010/main" val="3767105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06E151-DBD0-8B38-E70F-B6BACA94D201}"/>
              </a:ext>
            </a:extLst>
          </p:cNvPr>
          <p:cNvSpPr>
            <a:spLocks noGrp="1"/>
          </p:cNvSpPr>
          <p:nvPr>
            <p:ph idx="1"/>
          </p:nvPr>
        </p:nvSpPr>
        <p:spPr>
          <a:xfrm>
            <a:off x="1888603" y="2955884"/>
            <a:ext cx="8414795" cy="946231"/>
          </a:xfrm>
        </p:spPr>
        <p:txBody>
          <a:bodyPr>
            <a:normAutofit/>
          </a:bodyPr>
          <a:lstStyle/>
          <a:p>
            <a:pPr marL="0" indent="0" algn="ctr">
              <a:buNone/>
            </a:pPr>
            <a:r>
              <a:rPr lang="fr-FR" sz="4800" dirty="0" err="1">
                <a:solidFill>
                  <a:srgbClr val="7030A0"/>
                </a:solidFill>
              </a:rPr>
              <a:t>Thank</a:t>
            </a:r>
            <a:r>
              <a:rPr lang="fr-FR" sz="4800" dirty="0">
                <a:solidFill>
                  <a:srgbClr val="7030A0"/>
                </a:solidFill>
              </a:rPr>
              <a:t> </a:t>
            </a:r>
            <a:r>
              <a:rPr lang="fr-FR" sz="4800" dirty="0" err="1">
                <a:solidFill>
                  <a:srgbClr val="7030A0"/>
                </a:solidFill>
              </a:rPr>
              <a:t>you</a:t>
            </a:r>
            <a:r>
              <a:rPr lang="fr-FR" sz="4800" dirty="0">
                <a:solidFill>
                  <a:srgbClr val="7030A0"/>
                </a:solidFill>
              </a:rPr>
              <a:t> for </a:t>
            </a:r>
            <a:r>
              <a:rPr lang="fr-FR" sz="4800" dirty="0" err="1">
                <a:solidFill>
                  <a:srgbClr val="7030A0"/>
                </a:solidFill>
              </a:rPr>
              <a:t>your</a:t>
            </a:r>
            <a:r>
              <a:rPr lang="fr-FR" sz="4800" dirty="0">
                <a:solidFill>
                  <a:srgbClr val="7030A0"/>
                </a:solidFill>
              </a:rPr>
              <a:t> attention</a:t>
            </a:r>
          </a:p>
        </p:txBody>
      </p:sp>
      <p:sp>
        <p:nvSpPr>
          <p:cNvPr id="4" name="Slide Number Placeholder 3">
            <a:extLst>
              <a:ext uri="{FF2B5EF4-FFF2-40B4-BE49-F238E27FC236}">
                <a16:creationId xmlns:a16="http://schemas.microsoft.com/office/drawing/2014/main" id="{70D296CF-7867-2158-4878-55C8E1A8E52D}"/>
              </a:ext>
            </a:extLst>
          </p:cNvPr>
          <p:cNvSpPr>
            <a:spLocks noGrp="1"/>
          </p:cNvSpPr>
          <p:nvPr>
            <p:ph type="sldNum" sz="quarter" idx="12"/>
          </p:nvPr>
        </p:nvSpPr>
        <p:spPr/>
        <p:txBody>
          <a:bodyPr/>
          <a:lstStyle/>
          <a:p>
            <a:fld id="{E8E963B7-37A0-4AC9-95FB-AD85C5B13107}" type="slidenum">
              <a:rPr lang="fr-FR" smtClean="0"/>
              <a:t>36</a:t>
            </a:fld>
            <a:endParaRPr lang="fr-FR"/>
          </a:p>
        </p:txBody>
      </p:sp>
    </p:spTree>
    <p:extLst>
      <p:ext uri="{BB962C8B-B14F-4D97-AF65-F5344CB8AC3E}">
        <p14:creationId xmlns:p14="http://schemas.microsoft.com/office/powerpoint/2010/main" val="3422760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2182874" y="186203"/>
            <a:ext cx="8313272" cy="120315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fr-FR" sz="1800" dirty="0">
                <a:solidFill>
                  <a:srgbClr val="7030A0"/>
                </a:solidFill>
                <a:latin typeface="Calibri" panose="020F0502020204030204" pitchFamily="34" charset="0"/>
                <a:cs typeface="Calibri" panose="020F0502020204030204" pitchFamily="34" charset="0"/>
              </a:rPr>
            </a:br>
            <a:r>
              <a:rPr lang="fr-FR" sz="4000" b="1" dirty="0" err="1">
                <a:solidFill>
                  <a:srgbClr val="7030A0"/>
                </a:solidFill>
                <a:latin typeface="Calibri" panose="020F0502020204030204" pitchFamily="34" charset="0"/>
                <a:cs typeface="Calibri" panose="020F0502020204030204" pitchFamily="34" charset="0"/>
              </a:rPr>
              <a:t>Acknowledgements</a:t>
            </a:r>
            <a:r>
              <a:rPr lang="fr-FR" sz="4000" b="1" dirty="0">
                <a:solidFill>
                  <a:srgbClr val="7030A0"/>
                </a:solidFill>
                <a:latin typeface="Calibri" panose="020F0502020204030204" pitchFamily="34" charset="0"/>
                <a:cs typeface="Calibri" panose="020F0502020204030204" pitchFamily="34" charset="0"/>
              </a:rPr>
              <a:t> </a:t>
            </a:r>
            <a:br>
              <a:rPr lang="fr-FR" sz="1800" dirty="0">
                <a:solidFill>
                  <a:srgbClr val="7030A0"/>
                </a:solidFill>
                <a:latin typeface="Calibri" panose="020F0502020204030204" pitchFamily="34" charset="0"/>
                <a:cs typeface="Calibri" panose="020F0502020204030204" pitchFamily="34" charset="0"/>
              </a:rPr>
            </a:br>
            <a:endParaRPr lang="fr-FR" sz="2000" dirty="0">
              <a:solidFill>
                <a:srgbClr val="7030A0"/>
              </a:solidFill>
              <a:latin typeface="Calibri" panose="020F0502020204030204" pitchFamily="34" charset="0"/>
              <a:cs typeface="Calibri" panose="020F0502020204030204" pitchFamily="34" charset="0"/>
            </a:endParaRPr>
          </a:p>
        </p:txBody>
      </p:sp>
      <p:sp>
        <p:nvSpPr>
          <p:cNvPr id="10" name="Espace réservé du numéro de diapositive 9"/>
          <p:cNvSpPr>
            <a:spLocks noGrp="1"/>
          </p:cNvSpPr>
          <p:nvPr>
            <p:ph type="sldNum" sz="quarter" idx="12"/>
          </p:nvPr>
        </p:nvSpPr>
        <p:spPr/>
        <p:txBody>
          <a:bodyPr/>
          <a:lstStyle/>
          <a:p>
            <a:fld id="{E8E963B7-37A0-4AC9-95FB-AD85C5B13107}" type="slidenum">
              <a:rPr lang="fr-FR" dirty="0" smtClean="0">
                <a:latin typeface="Calibri" panose="020F0502020204030204" pitchFamily="34" charset="0"/>
                <a:cs typeface="Calibri" panose="020F0502020204030204" pitchFamily="34" charset="0"/>
              </a:rPr>
              <a:t>37</a:t>
            </a:fld>
            <a:endParaRPr lang="fr-FR"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39C8D84-1AE3-4F4B-A146-51CD03C154FE}"/>
              </a:ext>
            </a:extLst>
          </p:cNvPr>
          <p:cNvSpPr/>
          <p:nvPr/>
        </p:nvSpPr>
        <p:spPr>
          <a:xfrm>
            <a:off x="1485089" y="2413339"/>
            <a:ext cx="9221821" cy="3373359"/>
          </a:xfrm>
          <a:prstGeom prst="rect">
            <a:avLst/>
          </a:prstGeom>
        </p:spPr>
        <p:txBody>
          <a:bodyPr wrap="square">
            <a:spAutoFit/>
          </a:bodyPr>
          <a:lstStyle/>
          <a:p>
            <a:pPr>
              <a:lnSpc>
                <a:spcPct val="150000"/>
              </a:lnSpc>
              <a:spcAft>
                <a:spcPts val="0"/>
              </a:spcAft>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Thank my three internship supervisors, </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Mr. Daniel </a:t>
            </a:r>
            <a:r>
              <a:rPr lang="en-US" b="1" dirty="0" err="1">
                <a:solidFill>
                  <a:srgbClr val="000000"/>
                </a:solidFill>
                <a:latin typeface="Calibri" panose="020F0502020204030204" pitchFamily="34" charset="0"/>
                <a:ea typeface="Calibri" panose="020F0502020204030204" pitchFamily="34" charset="0"/>
                <a:cs typeface="Calibri" panose="020F0502020204030204" pitchFamily="34" charset="0"/>
              </a:rPr>
              <a:t>Cluzeau</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Mr. Kevin </a:t>
            </a:r>
            <a:r>
              <a:rPr lang="en-US" b="1" dirty="0" err="1">
                <a:solidFill>
                  <a:srgbClr val="000000"/>
                </a:solidFill>
                <a:latin typeface="Calibri" panose="020F0502020204030204" pitchFamily="34" charset="0"/>
                <a:ea typeface="Calibri" panose="020F0502020204030204" pitchFamily="34" charset="0"/>
                <a:cs typeface="Calibri" panose="020F0502020204030204" pitchFamily="34" charset="0"/>
              </a:rPr>
              <a:t>Hoeffner</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and</a:t>
            </a:r>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Mr. Walid </a:t>
            </a:r>
            <a:r>
              <a:rPr lang="en-US" b="1" dirty="0" err="1">
                <a:solidFill>
                  <a:srgbClr val="000000"/>
                </a:solidFill>
                <a:latin typeface="Calibri" panose="020F0502020204030204" pitchFamily="34" charset="0"/>
                <a:ea typeface="Calibri" panose="020F0502020204030204" pitchFamily="34" charset="0"/>
                <a:cs typeface="Calibri" panose="020F0502020204030204" pitchFamily="34" charset="0"/>
              </a:rPr>
              <a:t>Horrigue</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a:solidFill>
                  <a:srgbClr val="000000"/>
                </a:solidFill>
                <a:latin typeface="Calibri" panose="020F0502020204030204" pitchFamily="34" charset="0"/>
                <a:ea typeface="Calibri" panose="020F0502020204030204" pitchFamily="34" charset="0"/>
                <a:cs typeface="Calibri" panose="020F0502020204030204" pitchFamily="34" charset="0"/>
              </a:rPr>
              <a:t>for your time mentoring me </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and for your invaluable advice and feedback.</a:t>
            </a:r>
          </a:p>
          <a:p>
            <a:pPr>
              <a:lnSpc>
                <a:spcPct val="150000"/>
              </a:lnSpc>
              <a:spcAft>
                <a:spcPts val="0"/>
              </a:spcAft>
            </a:pP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0"/>
              </a:spcAft>
            </a:pP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0"/>
              </a:spcAft>
            </a:pPr>
            <a:endParaRPr lang="fr-FR"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0"/>
              </a:spcAft>
            </a:pP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Thank to all my colleagues in the </a:t>
            </a:r>
            <a:r>
              <a:rPr lang="en-US" dirty="0" err="1">
                <a:solidFill>
                  <a:srgbClr val="000000"/>
                </a:solidFill>
                <a:latin typeface="Calibri" panose="020F0502020204030204" pitchFamily="34" charset="0"/>
                <a:ea typeface="Calibri" panose="020F0502020204030204" pitchFamily="34" charset="0"/>
                <a:cs typeface="Calibri" panose="020F0502020204030204" pitchFamily="34" charset="0"/>
              </a:rPr>
              <a:t>EcoBioSol</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team at UMRS 6553 ECOBIO, </a:t>
            </a:r>
            <a:r>
              <a:rPr lang="en-US" dirty="0" err="1">
                <a:solidFill>
                  <a:srgbClr val="000000"/>
                </a:solidFill>
                <a:latin typeface="Calibri" panose="020F0502020204030204" pitchFamily="34" charset="0"/>
                <a:ea typeface="Calibri" panose="020F0502020204030204" pitchFamily="34" charset="0"/>
                <a:cs typeface="Calibri" panose="020F0502020204030204" pitchFamily="34" charset="0"/>
              </a:rPr>
              <a:t>Univ.Rennes</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 CNRS and the BIOCOM team at UMR 1347 </a:t>
            </a:r>
            <a:r>
              <a:rPr lang="en-US" dirty="0" err="1">
                <a:solidFill>
                  <a:srgbClr val="000000"/>
                </a:solidFill>
                <a:latin typeface="Calibri" panose="020F0502020204030204" pitchFamily="34" charset="0"/>
                <a:ea typeface="Calibri" panose="020F0502020204030204" pitchFamily="34" charset="0"/>
                <a:cs typeface="Calibri" panose="020F0502020204030204" pitchFamily="34" charset="0"/>
              </a:rPr>
              <a:t>Agroécologie</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(INRAE de Dijon) for their kindness and good spirits.</a:t>
            </a:r>
            <a:endParaRPr lang="fr-FR"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9218" name="Picture 2" descr="Vecteur gratuit illustration de concept de pancarte de remerciement">
            <a:extLst>
              <a:ext uri="{FF2B5EF4-FFF2-40B4-BE49-F238E27FC236}">
                <a16:creationId xmlns:a16="http://schemas.microsoft.com/office/drawing/2014/main" id="{1748FCF6-D01F-4D3D-AD14-E3DC37D719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2400" y="593486"/>
            <a:ext cx="1413451" cy="141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418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5A021E-068E-DED7-ECCC-B4285C83D2D6}"/>
              </a:ext>
            </a:extLst>
          </p:cNvPr>
          <p:cNvSpPr>
            <a:spLocks noGrp="1"/>
          </p:cNvSpPr>
          <p:nvPr>
            <p:ph type="sldNum" sz="quarter" idx="12"/>
          </p:nvPr>
        </p:nvSpPr>
        <p:spPr/>
        <p:txBody>
          <a:bodyPr/>
          <a:lstStyle/>
          <a:p>
            <a:fld id="{E8E963B7-37A0-4AC9-95FB-AD85C5B13107}" type="slidenum">
              <a:rPr lang="fr-FR" smtClean="0"/>
              <a:t>38</a:t>
            </a:fld>
            <a:endParaRPr lang="fr-FR"/>
          </a:p>
        </p:txBody>
      </p:sp>
      <p:sp>
        <p:nvSpPr>
          <p:cNvPr id="3" name="TextBox 2">
            <a:extLst>
              <a:ext uri="{FF2B5EF4-FFF2-40B4-BE49-F238E27FC236}">
                <a16:creationId xmlns:a16="http://schemas.microsoft.com/office/drawing/2014/main" id="{3039CAEB-57CE-78D9-9B9F-2A45F3278104}"/>
              </a:ext>
            </a:extLst>
          </p:cNvPr>
          <p:cNvSpPr txBox="1"/>
          <p:nvPr/>
        </p:nvSpPr>
        <p:spPr>
          <a:xfrm>
            <a:off x="1259840" y="1473200"/>
            <a:ext cx="6106160" cy="461665"/>
          </a:xfrm>
          <a:prstGeom prst="rect">
            <a:avLst/>
          </a:prstGeom>
          <a:noFill/>
        </p:spPr>
        <p:txBody>
          <a:bodyPr wrap="square" rtlCol="0">
            <a:spAutoFit/>
          </a:bodyPr>
          <a:lstStyle/>
          <a:p>
            <a:r>
              <a:rPr lang="en-US" sz="2400" b="1" i="0" dirty="0">
                <a:solidFill>
                  <a:srgbClr val="222222"/>
                </a:solidFill>
                <a:effectLst/>
                <a:highlight>
                  <a:srgbClr val="FFFFFF"/>
                </a:highlight>
              </a:rPr>
              <a:t>Additional information</a:t>
            </a:r>
          </a:p>
        </p:txBody>
      </p:sp>
      <p:sp>
        <p:nvSpPr>
          <p:cNvPr id="5" name="TextBox 4">
            <a:extLst>
              <a:ext uri="{FF2B5EF4-FFF2-40B4-BE49-F238E27FC236}">
                <a16:creationId xmlns:a16="http://schemas.microsoft.com/office/drawing/2014/main" id="{A6A8298A-2937-35DA-D85C-6472219DC67F}"/>
              </a:ext>
            </a:extLst>
          </p:cNvPr>
          <p:cNvSpPr txBox="1"/>
          <p:nvPr/>
        </p:nvSpPr>
        <p:spPr>
          <a:xfrm>
            <a:off x="2514600" y="2994075"/>
            <a:ext cx="7858760" cy="1122551"/>
          </a:xfrm>
          <a:prstGeom prst="rect">
            <a:avLst/>
          </a:prstGeom>
          <a:noFill/>
        </p:spPr>
        <p:txBody>
          <a:bodyPr wrap="square">
            <a:spAutoFit/>
          </a:bodyPr>
          <a:lstStyle/>
          <a:p>
            <a:pPr>
              <a:lnSpc>
                <a:spcPct val="200000"/>
              </a:lnSpc>
            </a:pPr>
            <a:r>
              <a:rPr lang="en-US" b="0" i="0" dirty="0">
                <a:solidFill>
                  <a:srgbClr val="222222"/>
                </a:solidFill>
                <a:effectLst/>
                <a:highlight>
                  <a:srgbClr val="FFFFFF"/>
                </a:highlight>
              </a:rPr>
              <a:t>All the material from my internship, including scripts, html files and datasets</a:t>
            </a:r>
            <a:r>
              <a:rPr lang="en-US" dirty="0">
                <a:solidFill>
                  <a:srgbClr val="222222"/>
                </a:solidFill>
                <a:highlight>
                  <a:srgbClr val="FFFFFF"/>
                </a:highlight>
              </a:rPr>
              <a:t> are</a:t>
            </a:r>
            <a:r>
              <a:rPr lang="en-US" b="0" i="0" dirty="0">
                <a:solidFill>
                  <a:srgbClr val="222222"/>
                </a:solidFill>
                <a:effectLst/>
                <a:highlight>
                  <a:srgbClr val="FFFFFF"/>
                </a:highlight>
              </a:rPr>
              <a:t> available on my </a:t>
            </a:r>
            <a:r>
              <a:rPr lang="en-US" b="0" i="0" u="none" strike="noStrike" dirty="0">
                <a:effectLst/>
                <a:highlight>
                  <a:srgbClr val="FFFFFF"/>
                </a:highlight>
                <a:hlinkClick r:id="rId2"/>
              </a:rPr>
              <a:t>GitHub</a:t>
            </a:r>
            <a:r>
              <a:rPr lang="en-US" b="0" i="0" dirty="0">
                <a:solidFill>
                  <a:srgbClr val="222222"/>
                </a:solidFill>
                <a:effectLst/>
                <a:highlight>
                  <a:srgbClr val="FFFFFF"/>
                </a:highlight>
              </a:rPr>
              <a:t> and my </a:t>
            </a:r>
            <a:r>
              <a:rPr lang="en-US" b="0" i="0" u="none" strike="noStrike" dirty="0" err="1">
                <a:effectLst/>
                <a:highlight>
                  <a:srgbClr val="FFFFFF"/>
                </a:highlight>
                <a:hlinkClick r:id="rId3"/>
              </a:rPr>
              <a:t>Rpubs</a:t>
            </a:r>
            <a:r>
              <a:rPr lang="en-US" dirty="0">
                <a:highlight>
                  <a:srgbClr val="FFFFFF"/>
                </a:highlight>
                <a:hlinkClick r:id="rId3"/>
              </a:rPr>
              <a:t> </a:t>
            </a:r>
            <a:r>
              <a:rPr lang="en-US" dirty="0">
                <a:hlinkClick r:id="rId3"/>
              </a:rPr>
              <a:t>account</a:t>
            </a:r>
            <a:r>
              <a:rPr lang="en-US" b="0" i="0" u="none" strike="noStrike" dirty="0">
                <a:effectLst/>
                <a:highlight>
                  <a:srgbClr val="FFFFFF"/>
                </a:highlight>
                <a:hlinkClick r:id="rId3"/>
              </a:rPr>
              <a:t>.</a:t>
            </a:r>
            <a:endParaRPr lang="fr-FR" dirty="0"/>
          </a:p>
        </p:txBody>
      </p:sp>
    </p:spTree>
    <p:extLst>
      <p:ext uri="{BB962C8B-B14F-4D97-AF65-F5344CB8AC3E}">
        <p14:creationId xmlns:p14="http://schemas.microsoft.com/office/powerpoint/2010/main" val="385884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descr="GitHub Logo, symbol, meaning, history, PNG, brand">
            <a:extLst>
              <a:ext uri="{FF2B5EF4-FFF2-40B4-BE49-F238E27FC236}">
                <a16:creationId xmlns:a16="http://schemas.microsoft.com/office/drawing/2014/main" id="{B34D0C8C-7AE1-1798-EDBD-EBF37E0F2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798" y="3746155"/>
            <a:ext cx="2118246"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Redesigns Its Logo for the First Time in 25 Years, Here It Is ...">
            <a:extLst>
              <a:ext uri="{FF2B5EF4-FFF2-40B4-BE49-F238E27FC236}">
                <a16:creationId xmlns:a16="http://schemas.microsoft.com/office/drawing/2014/main" id="{4B51496E-99A1-0962-740F-FE3DE0F75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782" y="688816"/>
            <a:ext cx="3256280" cy="325628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2"/>
          </p:nvPr>
        </p:nvSpPr>
        <p:spPr/>
        <p:txBody>
          <a:bodyPr/>
          <a:lstStyle/>
          <a:p>
            <a:fld id="{E8E963B7-37A0-4AC9-95FB-AD85C5B13107}" type="slidenum">
              <a:rPr lang="fr-FR" smtClean="0">
                <a:cs typeface="Calibri" panose="020F0502020204030204" pitchFamily="34" charset="0"/>
              </a:rPr>
              <a:t>39</a:t>
            </a:fld>
            <a:endParaRPr lang="fr-FR" dirty="0">
              <a:cs typeface="Calibri" panose="020F0502020204030204" pitchFamily="34" charset="0"/>
            </a:endParaRPr>
          </a:p>
        </p:txBody>
      </p:sp>
      <p:sp>
        <p:nvSpPr>
          <p:cNvPr id="42" name="ZoneTexte 41">
            <a:extLst>
              <a:ext uri="{FF2B5EF4-FFF2-40B4-BE49-F238E27FC236}">
                <a16:creationId xmlns:a16="http://schemas.microsoft.com/office/drawing/2014/main" id="{37BE3F46-A21D-4FEB-B754-7355E3BF18A7}"/>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Tools</a:t>
            </a:r>
          </a:p>
        </p:txBody>
      </p:sp>
      <p:pic>
        <p:nvPicPr>
          <p:cNvPr id="1026" name="Picture 2" descr="Résultat d’images pour deepl logo">
            <a:extLst>
              <a:ext uri="{FF2B5EF4-FFF2-40B4-BE49-F238E27FC236}">
                <a16:creationId xmlns:a16="http://schemas.microsoft.com/office/drawing/2014/main" id="{581ED8A6-C3A0-7F64-8440-DCA42239F5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2294" y="3269932"/>
            <a:ext cx="2664964" cy="13503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mmarly | AI Finder">
            <a:extLst>
              <a:ext uri="{FF2B5EF4-FFF2-40B4-BE49-F238E27FC236}">
                <a16:creationId xmlns:a16="http://schemas.microsoft.com/office/drawing/2014/main" id="{2A6335B7-B408-618D-A750-2D70AD7C8C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968" y="1512633"/>
            <a:ext cx="2042750" cy="2042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émarrer avec R et découverte de RStudio">
            <a:extLst>
              <a:ext uri="{FF2B5EF4-FFF2-40B4-BE49-F238E27FC236}">
                <a16:creationId xmlns:a16="http://schemas.microsoft.com/office/drawing/2014/main" id="{CB10A940-1F9B-67D3-A7B0-3EDB4224C26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06185" y="1628652"/>
            <a:ext cx="1215506" cy="9418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ython Logo - PNG y Vector">
            <a:extLst>
              <a:ext uri="{FF2B5EF4-FFF2-40B4-BE49-F238E27FC236}">
                <a16:creationId xmlns:a16="http://schemas.microsoft.com/office/drawing/2014/main" id="{63E75246-DA82-A232-DF06-002D05D2CD3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1204" y="3269695"/>
            <a:ext cx="1069298"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QGIS Project Logo - OSGeo">
            <a:extLst>
              <a:ext uri="{FF2B5EF4-FFF2-40B4-BE49-F238E27FC236}">
                <a16:creationId xmlns:a16="http://schemas.microsoft.com/office/drawing/2014/main" id="{7C77F102-243B-53E6-EEAD-DA3E756349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49922" y="3864055"/>
            <a:ext cx="2465437" cy="1477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815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21"/>
          <p:cNvSpPr>
            <a:spLocks noGrp="1"/>
          </p:cNvSpPr>
          <p:nvPr>
            <p:ph type="sldNum" sz="quarter" idx="12"/>
          </p:nvPr>
        </p:nvSpPr>
        <p:spPr/>
        <p:txBody>
          <a:bodyPr/>
          <a:lstStyle/>
          <a:p>
            <a:fld id="{E8E963B7-37A0-4AC9-95FB-AD85C5B13107}" type="slidenum">
              <a:rPr lang="fr-FR" smtClean="0">
                <a:cs typeface="Calibri" panose="020F0502020204030204" pitchFamily="34" charset="0"/>
              </a:rPr>
              <a:t>4</a:t>
            </a:fld>
            <a:endParaRPr lang="fr-FR" dirty="0">
              <a:cs typeface="Calibri" panose="020F0502020204030204" pitchFamily="34" charset="0"/>
            </a:endParaRPr>
          </a:p>
        </p:txBody>
      </p:sp>
      <p:sp>
        <p:nvSpPr>
          <p:cNvPr id="3" name="ZoneTexte 2">
            <a:extLst>
              <a:ext uri="{FF2B5EF4-FFF2-40B4-BE49-F238E27FC236}">
                <a16:creationId xmlns:a16="http://schemas.microsoft.com/office/drawing/2014/main" id="{541B18CC-D293-3482-C3A2-142AC69D5D9E}"/>
              </a:ext>
            </a:extLst>
          </p:cNvPr>
          <p:cNvSpPr txBox="1"/>
          <p:nvPr/>
        </p:nvSpPr>
        <p:spPr>
          <a:xfrm>
            <a:off x="0" y="214441"/>
            <a:ext cx="12191999" cy="523220"/>
          </a:xfrm>
          <a:prstGeom prst="rect">
            <a:avLst/>
          </a:prstGeom>
          <a:noFill/>
        </p:spPr>
        <p:txBody>
          <a:bodyPr wrap="square" rtlCol="0">
            <a:spAutoFit/>
          </a:bodyPr>
          <a:lstStyle/>
          <a:p>
            <a:pPr algn="ctr"/>
            <a:r>
              <a:rPr lang="fr-FR" sz="2800" b="1" dirty="0">
                <a:cs typeface="Calibri" panose="020F0502020204030204" pitchFamily="34" charset="0"/>
              </a:rPr>
              <a:t>Introduction</a:t>
            </a:r>
          </a:p>
        </p:txBody>
      </p:sp>
      <p:sp>
        <p:nvSpPr>
          <p:cNvPr id="18" name="ZoneTexte 17">
            <a:extLst>
              <a:ext uri="{FF2B5EF4-FFF2-40B4-BE49-F238E27FC236}">
                <a16:creationId xmlns:a16="http://schemas.microsoft.com/office/drawing/2014/main" id="{A2F2D930-ACB0-E5D0-DA3A-FAF8A1A58406}"/>
              </a:ext>
            </a:extLst>
          </p:cNvPr>
          <p:cNvSpPr txBox="1"/>
          <p:nvPr/>
        </p:nvSpPr>
        <p:spPr>
          <a:xfrm>
            <a:off x="0" y="1097443"/>
            <a:ext cx="12191999" cy="369332"/>
          </a:xfrm>
          <a:prstGeom prst="rect">
            <a:avLst/>
          </a:prstGeom>
          <a:noFill/>
        </p:spPr>
        <p:txBody>
          <a:bodyPr wrap="square">
            <a:spAutoFit/>
          </a:bodyPr>
          <a:lstStyle/>
          <a:p>
            <a:pPr algn="ctr"/>
            <a:r>
              <a:rPr lang="en-US" b="1" dirty="0">
                <a:ea typeface="Calibri" panose="020F0502020204030204" pitchFamily="34" charset="0"/>
                <a:cs typeface="Calibri" panose="020F0502020204030204" pitchFamily="34" charset="0"/>
              </a:rPr>
              <a:t>Effects of anthropic and environmental factors on earthworms </a:t>
            </a:r>
            <a:endParaRPr lang="fr-FR" b="1" dirty="0">
              <a:cs typeface="Calibri" panose="020F0502020204030204" pitchFamily="34" charset="0"/>
            </a:endParaRPr>
          </a:p>
        </p:txBody>
      </p:sp>
      <p:graphicFrame>
        <p:nvGraphicFramePr>
          <p:cNvPr id="10" name="Diagram 9">
            <a:extLst>
              <a:ext uri="{FF2B5EF4-FFF2-40B4-BE49-F238E27FC236}">
                <a16:creationId xmlns:a16="http://schemas.microsoft.com/office/drawing/2014/main" id="{AC27070C-994C-7C97-47FA-47878BAE5857}"/>
              </a:ext>
            </a:extLst>
          </p:cNvPr>
          <p:cNvGraphicFramePr/>
          <p:nvPr>
            <p:extLst>
              <p:ext uri="{D42A27DB-BD31-4B8C-83A1-F6EECF244321}">
                <p14:modId xmlns:p14="http://schemas.microsoft.com/office/powerpoint/2010/main" val="300900661"/>
              </p:ext>
            </p:extLst>
          </p:nvPr>
        </p:nvGraphicFramePr>
        <p:xfrm>
          <a:off x="-1236206" y="1595045"/>
          <a:ext cx="7728446" cy="4917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Image 4">
            <a:extLst>
              <a:ext uri="{FF2B5EF4-FFF2-40B4-BE49-F238E27FC236}">
                <a16:creationId xmlns:a16="http://schemas.microsoft.com/office/drawing/2014/main" id="{D81CEFD3-FE84-F693-52FB-EC77C2432579}"/>
              </a:ext>
            </a:extLst>
          </p:cNvPr>
          <p:cNvPicPr>
            <a:picLocks noChangeAspect="1"/>
          </p:cNvPicPr>
          <p:nvPr/>
        </p:nvPicPr>
        <p:blipFill>
          <a:blip r:embed="rId8"/>
          <a:stretch>
            <a:fillRect/>
          </a:stretch>
        </p:blipFill>
        <p:spPr>
          <a:xfrm>
            <a:off x="5888697" y="1973748"/>
            <a:ext cx="2139494" cy="914400"/>
          </a:xfrm>
          <a:prstGeom prst="rect">
            <a:avLst/>
          </a:prstGeom>
        </p:spPr>
      </p:pic>
      <p:pic>
        <p:nvPicPr>
          <p:cNvPr id="13" name="Image 8">
            <a:extLst>
              <a:ext uri="{FF2B5EF4-FFF2-40B4-BE49-F238E27FC236}">
                <a16:creationId xmlns:a16="http://schemas.microsoft.com/office/drawing/2014/main" id="{D8B5A116-4B62-6C21-3E35-E867C2B23004}"/>
              </a:ext>
            </a:extLst>
          </p:cNvPr>
          <p:cNvPicPr>
            <a:picLocks noChangeAspect="1"/>
          </p:cNvPicPr>
          <p:nvPr/>
        </p:nvPicPr>
        <p:blipFill>
          <a:blip r:embed="rId9"/>
          <a:stretch>
            <a:fillRect/>
          </a:stretch>
        </p:blipFill>
        <p:spPr>
          <a:xfrm>
            <a:off x="5817996" y="2929721"/>
            <a:ext cx="1632723" cy="914400"/>
          </a:xfrm>
          <a:prstGeom prst="rect">
            <a:avLst/>
          </a:prstGeom>
        </p:spPr>
      </p:pic>
      <p:pic>
        <p:nvPicPr>
          <p:cNvPr id="15" name="Image 11">
            <a:extLst>
              <a:ext uri="{FF2B5EF4-FFF2-40B4-BE49-F238E27FC236}">
                <a16:creationId xmlns:a16="http://schemas.microsoft.com/office/drawing/2014/main" id="{A6C47F7D-84E8-F7DE-E262-9377D0811573}"/>
              </a:ext>
            </a:extLst>
          </p:cNvPr>
          <p:cNvPicPr>
            <a:picLocks noChangeAspect="1"/>
          </p:cNvPicPr>
          <p:nvPr/>
        </p:nvPicPr>
        <p:blipFill>
          <a:blip r:embed="rId10"/>
          <a:stretch>
            <a:fillRect/>
          </a:stretch>
        </p:blipFill>
        <p:spPr>
          <a:xfrm>
            <a:off x="8561799" y="2929721"/>
            <a:ext cx="1916206" cy="914400"/>
          </a:xfrm>
          <a:prstGeom prst="rect">
            <a:avLst/>
          </a:prstGeom>
        </p:spPr>
      </p:pic>
      <p:pic>
        <p:nvPicPr>
          <p:cNvPr id="17" name="Image 13">
            <a:extLst>
              <a:ext uri="{FF2B5EF4-FFF2-40B4-BE49-F238E27FC236}">
                <a16:creationId xmlns:a16="http://schemas.microsoft.com/office/drawing/2014/main" id="{2A8D7433-5C69-E5B3-0B89-F7AC4A9FC52C}"/>
              </a:ext>
            </a:extLst>
          </p:cNvPr>
          <p:cNvPicPr>
            <a:picLocks noChangeAspect="1"/>
          </p:cNvPicPr>
          <p:nvPr/>
        </p:nvPicPr>
        <p:blipFill>
          <a:blip r:embed="rId11"/>
          <a:stretch>
            <a:fillRect/>
          </a:stretch>
        </p:blipFill>
        <p:spPr>
          <a:xfrm rot="17899072">
            <a:off x="7167149" y="2500444"/>
            <a:ext cx="1601608" cy="914400"/>
          </a:xfrm>
          <a:prstGeom prst="rect">
            <a:avLst/>
          </a:prstGeom>
        </p:spPr>
      </p:pic>
      <p:pic>
        <p:nvPicPr>
          <p:cNvPr id="19" name="Image 15">
            <a:extLst>
              <a:ext uri="{FF2B5EF4-FFF2-40B4-BE49-F238E27FC236}">
                <a16:creationId xmlns:a16="http://schemas.microsoft.com/office/drawing/2014/main" id="{35B0CA40-A934-D8EC-D480-CA09C134FB04}"/>
              </a:ext>
            </a:extLst>
          </p:cNvPr>
          <p:cNvPicPr>
            <a:picLocks noChangeAspect="1"/>
          </p:cNvPicPr>
          <p:nvPr/>
        </p:nvPicPr>
        <p:blipFill>
          <a:blip r:embed="rId12"/>
          <a:stretch>
            <a:fillRect/>
          </a:stretch>
        </p:blipFill>
        <p:spPr>
          <a:xfrm>
            <a:off x="8304896" y="1968949"/>
            <a:ext cx="2509555" cy="914400"/>
          </a:xfrm>
          <a:prstGeom prst="rect">
            <a:avLst/>
          </a:prstGeom>
        </p:spPr>
      </p:pic>
      <p:pic>
        <p:nvPicPr>
          <p:cNvPr id="23" name="Image 26">
            <a:extLst>
              <a:ext uri="{FF2B5EF4-FFF2-40B4-BE49-F238E27FC236}">
                <a16:creationId xmlns:a16="http://schemas.microsoft.com/office/drawing/2014/main" id="{CDE91E88-4D24-F9EB-48C6-4051BBD94B71}"/>
              </a:ext>
            </a:extLst>
          </p:cNvPr>
          <p:cNvPicPr>
            <a:picLocks noChangeAspect="1"/>
          </p:cNvPicPr>
          <p:nvPr/>
        </p:nvPicPr>
        <p:blipFill>
          <a:blip r:embed="rId13"/>
          <a:stretch>
            <a:fillRect/>
          </a:stretch>
        </p:blipFill>
        <p:spPr>
          <a:xfrm>
            <a:off x="5797257" y="3889313"/>
            <a:ext cx="4420391" cy="914400"/>
          </a:xfrm>
          <a:prstGeom prst="rect">
            <a:avLst/>
          </a:prstGeom>
        </p:spPr>
      </p:pic>
      <p:sp>
        <p:nvSpPr>
          <p:cNvPr id="24" name="Oval 23">
            <a:extLst>
              <a:ext uri="{FF2B5EF4-FFF2-40B4-BE49-F238E27FC236}">
                <a16:creationId xmlns:a16="http://schemas.microsoft.com/office/drawing/2014/main" id="{93BBD0FC-9237-642C-8B3F-23B2801D66AD}"/>
              </a:ext>
            </a:extLst>
          </p:cNvPr>
          <p:cNvSpPr/>
          <p:nvPr/>
        </p:nvSpPr>
        <p:spPr>
          <a:xfrm>
            <a:off x="9667597" y="318673"/>
            <a:ext cx="1282981" cy="1395898"/>
          </a:xfrm>
          <a:prstGeom prst="ellipse">
            <a:avLst/>
          </a:prstGeom>
          <a:blipFill rotWithShape="1">
            <a:blip r:embed="rId14">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28" name="Picture 27">
            <a:extLst>
              <a:ext uri="{FF2B5EF4-FFF2-40B4-BE49-F238E27FC236}">
                <a16:creationId xmlns:a16="http://schemas.microsoft.com/office/drawing/2014/main" id="{F123154C-8AE3-7FB4-29F3-F36980368A46}"/>
              </a:ext>
            </a:extLst>
          </p:cNvPr>
          <p:cNvPicPr>
            <a:picLocks noChangeAspect="1"/>
          </p:cNvPicPr>
          <p:nvPr/>
        </p:nvPicPr>
        <p:blipFill>
          <a:blip r:embed="rId15"/>
          <a:stretch>
            <a:fillRect/>
          </a:stretch>
        </p:blipFill>
        <p:spPr>
          <a:xfrm rot="20435565">
            <a:off x="7315358" y="3747491"/>
            <a:ext cx="2729527" cy="722192"/>
          </a:xfrm>
          <a:prstGeom prst="rect">
            <a:avLst/>
          </a:prstGeom>
        </p:spPr>
      </p:pic>
      <p:pic>
        <p:nvPicPr>
          <p:cNvPr id="21" name="Image 24">
            <a:extLst>
              <a:ext uri="{FF2B5EF4-FFF2-40B4-BE49-F238E27FC236}">
                <a16:creationId xmlns:a16="http://schemas.microsoft.com/office/drawing/2014/main" id="{28FE47A2-728B-5C3A-C661-E1C436518B5B}"/>
              </a:ext>
            </a:extLst>
          </p:cNvPr>
          <p:cNvPicPr>
            <a:picLocks noChangeAspect="1"/>
          </p:cNvPicPr>
          <p:nvPr/>
        </p:nvPicPr>
        <p:blipFill>
          <a:blip r:embed="rId16"/>
          <a:stretch>
            <a:fillRect/>
          </a:stretch>
        </p:blipFill>
        <p:spPr>
          <a:xfrm rot="19342920">
            <a:off x="9745820" y="3269267"/>
            <a:ext cx="1932147" cy="914400"/>
          </a:xfrm>
          <a:prstGeom prst="rect">
            <a:avLst/>
          </a:prstGeom>
        </p:spPr>
      </p:pic>
      <p:sp>
        <p:nvSpPr>
          <p:cNvPr id="2" name="TextBox 1">
            <a:extLst>
              <a:ext uri="{FF2B5EF4-FFF2-40B4-BE49-F238E27FC236}">
                <a16:creationId xmlns:a16="http://schemas.microsoft.com/office/drawing/2014/main" id="{B7514FB7-4681-A9C6-482B-E85A79FE2F8D}"/>
              </a:ext>
            </a:extLst>
          </p:cNvPr>
          <p:cNvSpPr txBox="1"/>
          <p:nvPr/>
        </p:nvSpPr>
        <p:spPr>
          <a:xfrm>
            <a:off x="1551435" y="1783747"/>
            <a:ext cx="2509555" cy="584775"/>
          </a:xfrm>
          <a:prstGeom prst="rect">
            <a:avLst/>
          </a:prstGeom>
          <a:noFill/>
        </p:spPr>
        <p:txBody>
          <a:bodyPr wrap="square" rtlCol="0">
            <a:spAutoFit/>
          </a:bodyPr>
          <a:lstStyle/>
          <a:p>
            <a:pPr algn="ctr"/>
            <a:r>
              <a:rPr lang="en-US" dirty="0"/>
              <a:t>Continental &amp; Global</a:t>
            </a:r>
          </a:p>
          <a:p>
            <a:pPr algn="ctr"/>
            <a:r>
              <a:rPr lang="en-US" sz="1400" dirty="0"/>
              <a:t>(Climate and land use)</a:t>
            </a:r>
          </a:p>
        </p:txBody>
      </p:sp>
      <p:sp>
        <p:nvSpPr>
          <p:cNvPr id="4" name="TextBox 3">
            <a:extLst>
              <a:ext uri="{FF2B5EF4-FFF2-40B4-BE49-F238E27FC236}">
                <a16:creationId xmlns:a16="http://schemas.microsoft.com/office/drawing/2014/main" id="{30319BC7-DBC2-F71A-F97A-4CCB6169666A}"/>
              </a:ext>
            </a:extLst>
          </p:cNvPr>
          <p:cNvSpPr txBox="1"/>
          <p:nvPr/>
        </p:nvSpPr>
        <p:spPr>
          <a:xfrm>
            <a:off x="1784522" y="3870442"/>
            <a:ext cx="1771478" cy="584775"/>
          </a:xfrm>
          <a:prstGeom prst="rect">
            <a:avLst/>
          </a:prstGeom>
          <a:noFill/>
        </p:spPr>
        <p:txBody>
          <a:bodyPr wrap="square" rtlCol="0">
            <a:spAutoFit/>
          </a:bodyPr>
          <a:lstStyle/>
          <a:p>
            <a:pPr algn="ctr"/>
            <a:r>
              <a:rPr lang="en-US" dirty="0"/>
              <a:t>Regional scale </a:t>
            </a:r>
            <a:r>
              <a:rPr lang="en-US" sz="1400" dirty="0"/>
              <a:t>(soil properties)</a:t>
            </a:r>
          </a:p>
        </p:txBody>
      </p:sp>
      <p:sp>
        <p:nvSpPr>
          <p:cNvPr id="6" name="TextBox 5">
            <a:extLst>
              <a:ext uri="{FF2B5EF4-FFF2-40B4-BE49-F238E27FC236}">
                <a16:creationId xmlns:a16="http://schemas.microsoft.com/office/drawing/2014/main" id="{45D73558-1B9A-EB4F-C933-2E631B576874}"/>
              </a:ext>
            </a:extLst>
          </p:cNvPr>
          <p:cNvSpPr txBox="1"/>
          <p:nvPr/>
        </p:nvSpPr>
        <p:spPr>
          <a:xfrm>
            <a:off x="1920473" y="2868715"/>
            <a:ext cx="1771478" cy="369332"/>
          </a:xfrm>
          <a:prstGeom prst="rect">
            <a:avLst/>
          </a:prstGeom>
          <a:noFill/>
        </p:spPr>
        <p:txBody>
          <a:bodyPr wrap="square">
            <a:spAutoFit/>
          </a:bodyPr>
          <a:lstStyle/>
          <a:p>
            <a:pPr lvl="0"/>
            <a:r>
              <a:rPr lang="en-US" sz="1800" b="1" dirty="0">
                <a:solidFill>
                  <a:schemeClr val="bg1"/>
                </a:solidFill>
              </a:rPr>
              <a:t>National scale ?</a:t>
            </a:r>
          </a:p>
        </p:txBody>
      </p:sp>
      <p:sp>
        <p:nvSpPr>
          <p:cNvPr id="7" name="TextBox 6">
            <a:extLst>
              <a:ext uri="{FF2B5EF4-FFF2-40B4-BE49-F238E27FC236}">
                <a16:creationId xmlns:a16="http://schemas.microsoft.com/office/drawing/2014/main" id="{FF57CD9F-78C1-EEA4-0760-5D8CD203CB41}"/>
              </a:ext>
            </a:extLst>
          </p:cNvPr>
          <p:cNvSpPr txBox="1"/>
          <p:nvPr/>
        </p:nvSpPr>
        <p:spPr>
          <a:xfrm>
            <a:off x="1809922" y="5101222"/>
            <a:ext cx="1720678" cy="800219"/>
          </a:xfrm>
          <a:prstGeom prst="rect">
            <a:avLst/>
          </a:prstGeom>
          <a:noFill/>
        </p:spPr>
        <p:txBody>
          <a:bodyPr wrap="square" rtlCol="0">
            <a:spAutoFit/>
          </a:bodyPr>
          <a:lstStyle/>
          <a:p>
            <a:pPr algn="ctr"/>
            <a:r>
              <a:rPr lang="en-US" dirty="0"/>
              <a:t>Local scale </a:t>
            </a:r>
            <a:r>
              <a:rPr lang="en-US" sz="1400" dirty="0"/>
              <a:t>(management practices)</a:t>
            </a:r>
          </a:p>
        </p:txBody>
      </p:sp>
    </p:spTree>
    <p:extLst>
      <p:ext uri="{BB962C8B-B14F-4D97-AF65-F5344CB8AC3E}">
        <p14:creationId xmlns:p14="http://schemas.microsoft.com/office/powerpoint/2010/main" val="2702403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9DDDF14-9B8C-4750-8D53-FB3BC55EBD49}"/>
              </a:ext>
            </a:extLst>
          </p:cNvPr>
          <p:cNvSpPr>
            <a:spLocks noGrp="1"/>
          </p:cNvSpPr>
          <p:nvPr>
            <p:ph type="sldNum" sz="quarter" idx="12"/>
          </p:nvPr>
        </p:nvSpPr>
        <p:spPr/>
        <p:txBody>
          <a:bodyPr/>
          <a:lstStyle/>
          <a:p>
            <a:fld id="{E8E963B7-37A0-4AC9-95FB-AD85C5B13107}" type="slidenum">
              <a:rPr lang="fr-FR" smtClean="0"/>
              <a:t>40</a:t>
            </a:fld>
            <a:endParaRPr lang="fr-FR"/>
          </a:p>
        </p:txBody>
      </p:sp>
      <p:pic>
        <p:nvPicPr>
          <p:cNvPr id="5122" name="Picture 2">
            <a:extLst>
              <a:ext uri="{FF2B5EF4-FFF2-40B4-BE49-F238E27FC236}">
                <a16:creationId xmlns:a16="http://schemas.microsoft.com/office/drawing/2014/main" id="{48B5F1C2-9F71-391A-8AE9-569B35D29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369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79DDDF14-9B8C-4750-8D53-FB3BC55EBD49}"/>
              </a:ext>
            </a:extLst>
          </p:cNvPr>
          <p:cNvSpPr>
            <a:spLocks noGrp="1"/>
          </p:cNvSpPr>
          <p:nvPr>
            <p:ph type="sldNum" sz="quarter" idx="12"/>
          </p:nvPr>
        </p:nvSpPr>
        <p:spPr/>
        <p:txBody>
          <a:bodyPr/>
          <a:lstStyle/>
          <a:p>
            <a:fld id="{E8E963B7-37A0-4AC9-95FB-AD85C5B13107}" type="slidenum">
              <a:rPr lang="fr-FR" smtClean="0"/>
              <a:t>41</a:t>
            </a:fld>
            <a:endParaRPr lang="fr-FR"/>
          </a:p>
        </p:txBody>
      </p:sp>
      <p:pic>
        <p:nvPicPr>
          <p:cNvPr id="8194" name="Picture 2">
            <a:extLst>
              <a:ext uri="{FF2B5EF4-FFF2-40B4-BE49-F238E27FC236}">
                <a16:creationId xmlns:a16="http://schemas.microsoft.com/office/drawing/2014/main" id="{827B4023-F75A-BD25-1585-C6B9393EE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460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6EE6DF5-A7F6-F22A-3EAA-CE7A34DF4127}"/>
              </a:ext>
            </a:extLst>
          </p:cNvPr>
          <p:cNvSpPr>
            <a:spLocks noGrp="1"/>
          </p:cNvSpPr>
          <p:nvPr>
            <p:ph type="sldNum" sz="quarter" idx="12"/>
          </p:nvPr>
        </p:nvSpPr>
        <p:spPr/>
        <p:txBody>
          <a:bodyPr/>
          <a:lstStyle/>
          <a:p>
            <a:fld id="{E8E963B7-37A0-4AC9-95FB-AD85C5B13107}" type="slidenum">
              <a:rPr lang="fr-FR" smtClean="0"/>
              <a:t>42</a:t>
            </a:fld>
            <a:endParaRPr lang="fr-FR"/>
          </a:p>
        </p:txBody>
      </p:sp>
      <p:grpSp>
        <p:nvGrpSpPr>
          <p:cNvPr id="3" name="Groupe 2">
            <a:extLst>
              <a:ext uri="{FF2B5EF4-FFF2-40B4-BE49-F238E27FC236}">
                <a16:creationId xmlns:a16="http://schemas.microsoft.com/office/drawing/2014/main" id="{3FB5DAB1-41F6-A752-9A64-4D99F6943F51}"/>
              </a:ext>
            </a:extLst>
          </p:cNvPr>
          <p:cNvGrpSpPr/>
          <p:nvPr/>
        </p:nvGrpSpPr>
        <p:grpSpPr>
          <a:xfrm>
            <a:off x="4863372" y="445869"/>
            <a:ext cx="2217765" cy="1667716"/>
            <a:chOff x="1682856" y="1270815"/>
            <a:chExt cx="2217765" cy="1667716"/>
          </a:xfrm>
        </p:grpSpPr>
        <p:sp>
          <p:nvSpPr>
            <p:cNvPr id="4" name="Rectangle 3">
              <a:extLst>
                <a:ext uri="{FF2B5EF4-FFF2-40B4-BE49-F238E27FC236}">
                  <a16:creationId xmlns:a16="http://schemas.microsoft.com/office/drawing/2014/main" id="{B22C6D6B-D94E-7D4D-E2D1-53AEF7681D64}"/>
                </a:ext>
              </a:extLst>
            </p:cNvPr>
            <p:cNvSpPr/>
            <p:nvPr/>
          </p:nvSpPr>
          <p:spPr>
            <a:xfrm>
              <a:off x="1686897" y="12708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1. </a:t>
              </a:r>
              <a:r>
                <a:rPr lang="fr-FR" sz="1400" b="1" dirty="0" err="1">
                  <a:solidFill>
                    <a:schemeClr val="tx1"/>
                  </a:solidFill>
                </a:rPr>
                <a:t>Biological</a:t>
              </a:r>
              <a:r>
                <a:rPr lang="fr-FR" sz="1400" b="1" dirty="0">
                  <a:solidFill>
                    <a:schemeClr val="tx1"/>
                  </a:solidFill>
                </a:rPr>
                <a:t> data</a:t>
              </a:r>
            </a:p>
          </p:txBody>
        </p:sp>
        <p:pic>
          <p:nvPicPr>
            <p:cNvPr id="5" name="Image 4">
              <a:extLst>
                <a:ext uri="{FF2B5EF4-FFF2-40B4-BE49-F238E27FC236}">
                  <a16:creationId xmlns:a16="http://schemas.microsoft.com/office/drawing/2014/main" id="{ADE73AA2-49A8-B203-6A7F-D4890849DD2E}"/>
                </a:ext>
              </a:extLst>
            </p:cNvPr>
            <p:cNvPicPr>
              <a:picLocks noChangeAspect="1"/>
            </p:cNvPicPr>
            <p:nvPr/>
          </p:nvPicPr>
          <p:blipFill rotWithShape="1">
            <a:blip r:embed="rId2"/>
            <a:srcRect l="20882" t="6812" r="21395" b="6077"/>
            <a:stretch/>
          </p:blipFill>
          <p:spPr>
            <a:xfrm>
              <a:off x="1682856" y="1566931"/>
              <a:ext cx="1472723" cy="1371600"/>
            </a:xfrm>
            <a:prstGeom prst="rect">
              <a:avLst/>
            </a:prstGeom>
          </p:spPr>
        </p:pic>
        <p:cxnSp>
          <p:nvCxnSpPr>
            <p:cNvPr id="6" name="Connecteur droit avec flèche 5">
              <a:extLst>
                <a:ext uri="{FF2B5EF4-FFF2-40B4-BE49-F238E27FC236}">
                  <a16:creationId xmlns:a16="http://schemas.microsoft.com/office/drawing/2014/main" id="{4E15C88C-B80A-3304-F337-08F8629BD31F}"/>
                </a:ext>
              </a:extLst>
            </p:cNvPr>
            <p:cNvCxnSpPr>
              <a:cxnSpLocks/>
            </p:cNvCxnSpPr>
            <p:nvPr/>
          </p:nvCxnSpPr>
          <p:spPr>
            <a:xfrm>
              <a:off x="3260541" y="2284242"/>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7" name="Groupe 6">
            <a:extLst>
              <a:ext uri="{FF2B5EF4-FFF2-40B4-BE49-F238E27FC236}">
                <a16:creationId xmlns:a16="http://schemas.microsoft.com/office/drawing/2014/main" id="{7FF98BFC-D683-247F-3F5D-47F239141EB1}"/>
              </a:ext>
            </a:extLst>
          </p:cNvPr>
          <p:cNvGrpSpPr/>
          <p:nvPr/>
        </p:nvGrpSpPr>
        <p:grpSpPr>
          <a:xfrm>
            <a:off x="7442125" y="445869"/>
            <a:ext cx="2274348" cy="1667716"/>
            <a:chOff x="4129353" y="1270815"/>
            <a:chExt cx="2274348" cy="1667716"/>
          </a:xfrm>
        </p:grpSpPr>
        <p:sp>
          <p:nvSpPr>
            <p:cNvPr id="8" name="Rectangle 7">
              <a:extLst>
                <a:ext uri="{FF2B5EF4-FFF2-40B4-BE49-F238E27FC236}">
                  <a16:creationId xmlns:a16="http://schemas.microsoft.com/office/drawing/2014/main" id="{536605FC-A30B-9DB5-D9F4-E40A15D5ECFD}"/>
                </a:ext>
              </a:extLst>
            </p:cNvPr>
            <p:cNvSpPr/>
            <p:nvPr/>
          </p:nvSpPr>
          <p:spPr>
            <a:xfrm>
              <a:off x="4129353" y="1270815"/>
              <a:ext cx="1975967" cy="277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2. </a:t>
              </a:r>
              <a:r>
                <a:rPr lang="fr-FR" sz="1400" b="1" dirty="0" err="1">
                  <a:solidFill>
                    <a:schemeClr val="tx1"/>
                  </a:solidFill>
                </a:rPr>
                <a:t>Environmental</a:t>
              </a:r>
              <a:r>
                <a:rPr lang="fr-FR" sz="1400" b="1" dirty="0">
                  <a:solidFill>
                    <a:schemeClr val="tx1"/>
                  </a:solidFill>
                </a:rPr>
                <a:t> data</a:t>
              </a:r>
            </a:p>
          </p:txBody>
        </p:sp>
        <p:pic>
          <p:nvPicPr>
            <p:cNvPr id="9" name="Image 8">
              <a:extLst>
                <a:ext uri="{FF2B5EF4-FFF2-40B4-BE49-F238E27FC236}">
                  <a16:creationId xmlns:a16="http://schemas.microsoft.com/office/drawing/2014/main" id="{B6948AFC-6B29-3C7D-EE8E-E1BDADE0AAFB}"/>
                </a:ext>
              </a:extLst>
            </p:cNvPr>
            <p:cNvPicPr>
              <a:picLocks noChangeAspect="1"/>
            </p:cNvPicPr>
            <p:nvPr/>
          </p:nvPicPr>
          <p:blipFill rotWithShape="1">
            <a:blip r:embed="rId3"/>
            <a:srcRect l="17683" t="12639" r="28033" b="24331"/>
            <a:stretch/>
          </p:blipFill>
          <p:spPr>
            <a:xfrm>
              <a:off x="4184487" y="1566931"/>
              <a:ext cx="1405992" cy="1371600"/>
            </a:xfrm>
            <a:prstGeom prst="rect">
              <a:avLst/>
            </a:prstGeom>
          </p:spPr>
        </p:pic>
        <p:cxnSp>
          <p:nvCxnSpPr>
            <p:cNvPr id="10" name="Connecteur droit avec flèche 9">
              <a:extLst>
                <a:ext uri="{FF2B5EF4-FFF2-40B4-BE49-F238E27FC236}">
                  <a16:creationId xmlns:a16="http://schemas.microsoft.com/office/drawing/2014/main" id="{C82C99F6-1AF9-ADA4-0F8C-93122696D967}"/>
                </a:ext>
              </a:extLst>
            </p:cNvPr>
            <p:cNvCxnSpPr>
              <a:cxnSpLocks/>
            </p:cNvCxnSpPr>
            <p:nvPr/>
          </p:nvCxnSpPr>
          <p:spPr>
            <a:xfrm>
              <a:off x="5763621" y="2252731"/>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5" name="Groupe 44">
            <a:extLst>
              <a:ext uri="{FF2B5EF4-FFF2-40B4-BE49-F238E27FC236}">
                <a16:creationId xmlns:a16="http://schemas.microsoft.com/office/drawing/2014/main" id="{82A1B129-13BD-5A70-4F2C-604D0563E4A8}"/>
              </a:ext>
            </a:extLst>
          </p:cNvPr>
          <p:cNvGrpSpPr/>
          <p:nvPr/>
        </p:nvGrpSpPr>
        <p:grpSpPr>
          <a:xfrm>
            <a:off x="10077460" y="445869"/>
            <a:ext cx="1811719" cy="2312209"/>
            <a:chOff x="7105663" y="247089"/>
            <a:chExt cx="1811719" cy="2312209"/>
          </a:xfrm>
        </p:grpSpPr>
        <p:grpSp>
          <p:nvGrpSpPr>
            <p:cNvPr id="11" name="Groupe 10">
              <a:extLst>
                <a:ext uri="{FF2B5EF4-FFF2-40B4-BE49-F238E27FC236}">
                  <a16:creationId xmlns:a16="http://schemas.microsoft.com/office/drawing/2014/main" id="{5BC8E697-676D-23A0-D8AB-6B8EC8C503B0}"/>
                </a:ext>
              </a:extLst>
            </p:cNvPr>
            <p:cNvGrpSpPr/>
            <p:nvPr/>
          </p:nvGrpSpPr>
          <p:grpSpPr>
            <a:xfrm>
              <a:off x="7105663" y="247089"/>
              <a:ext cx="1769365" cy="1667716"/>
              <a:chOff x="6619387" y="1270815"/>
              <a:chExt cx="1769365" cy="1667716"/>
            </a:xfrm>
          </p:grpSpPr>
          <p:sp>
            <p:nvSpPr>
              <p:cNvPr id="12" name="Rectangle 11">
                <a:extLst>
                  <a:ext uri="{FF2B5EF4-FFF2-40B4-BE49-F238E27FC236}">
                    <a16:creationId xmlns:a16="http://schemas.microsoft.com/office/drawing/2014/main" id="{8B6BC552-4990-E9AF-1AFF-D31C430FCD81}"/>
                  </a:ext>
                </a:extLst>
              </p:cNvPr>
              <p:cNvSpPr/>
              <p:nvPr/>
            </p:nvSpPr>
            <p:spPr>
              <a:xfrm>
                <a:off x="6702951" y="12708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3. Data </a:t>
                </a:r>
                <a:r>
                  <a:rPr lang="fr-FR" sz="1400" b="1" dirty="0" err="1">
                    <a:solidFill>
                      <a:schemeClr val="tx1"/>
                    </a:solidFill>
                  </a:rPr>
                  <a:t>cleaning</a:t>
                </a:r>
                <a:endParaRPr lang="fr-FR" sz="1400" b="1" dirty="0">
                  <a:solidFill>
                    <a:schemeClr val="tx1"/>
                  </a:solidFill>
                </a:endParaRPr>
              </a:p>
            </p:txBody>
          </p:sp>
          <p:pic>
            <p:nvPicPr>
              <p:cNvPr id="13" name="Image 12">
                <a:extLst>
                  <a:ext uri="{FF2B5EF4-FFF2-40B4-BE49-F238E27FC236}">
                    <a16:creationId xmlns:a16="http://schemas.microsoft.com/office/drawing/2014/main" id="{5724A566-F97A-5BB4-1A10-796FE5AC164F}"/>
                  </a:ext>
                </a:extLst>
              </p:cNvPr>
              <p:cNvPicPr>
                <a:picLocks noChangeAspect="1"/>
              </p:cNvPicPr>
              <p:nvPr/>
            </p:nvPicPr>
            <p:blipFill>
              <a:blip r:embed="rId4"/>
              <a:stretch>
                <a:fillRect/>
              </a:stretch>
            </p:blipFill>
            <p:spPr>
              <a:xfrm>
                <a:off x="6619387" y="1566931"/>
                <a:ext cx="1626244" cy="1371600"/>
              </a:xfrm>
              <a:prstGeom prst="rect">
                <a:avLst/>
              </a:prstGeom>
            </p:spPr>
          </p:pic>
        </p:grpSp>
        <p:sp>
          <p:nvSpPr>
            <p:cNvPr id="48" name="Flèche : courbe vers la gauche 47">
              <a:extLst>
                <a:ext uri="{FF2B5EF4-FFF2-40B4-BE49-F238E27FC236}">
                  <a16:creationId xmlns:a16="http://schemas.microsoft.com/office/drawing/2014/main" id="{E09F3107-34D1-870C-087E-540C854590F6}"/>
                </a:ext>
              </a:extLst>
            </p:cNvPr>
            <p:cNvSpPr/>
            <p:nvPr/>
          </p:nvSpPr>
          <p:spPr>
            <a:xfrm>
              <a:off x="8610600" y="1655413"/>
              <a:ext cx="306782" cy="903885"/>
            </a:xfrm>
            <a:prstGeom prst="curved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solidFill>
                  <a:schemeClr val="tx1"/>
                </a:solidFill>
              </a:endParaRPr>
            </a:p>
          </p:txBody>
        </p:sp>
      </p:grpSp>
      <p:grpSp>
        <p:nvGrpSpPr>
          <p:cNvPr id="46" name="Groupe 45">
            <a:extLst>
              <a:ext uri="{FF2B5EF4-FFF2-40B4-BE49-F238E27FC236}">
                <a16:creationId xmlns:a16="http://schemas.microsoft.com/office/drawing/2014/main" id="{930D7539-E66D-1F1B-9DA6-68F231327BEE}"/>
              </a:ext>
            </a:extLst>
          </p:cNvPr>
          <p:cNvGrpSpPr/>
          <p:nvPr/>
        </p:nvGrpSpPr>
        <p:grpSpPr>
          <a:xfrm>
            <a:off x="4642252" y="4079383"/>
            <a:ext cx="1906921" cy="2682266"/>
            <a:chOff x="1670455" y="3880603"/>
            <a:chExt cx="1906921" cy="2682266"/>
          </a:xfrm>
        </p:grpSpPr>
        <p:grpSp>
          <p:nvGrpSpPr>
            <p:cNvPr id="31" name="Groupe 30">
              <a:extLst>
                <a:ext uri="{FF2B5EF4-FFF2-40B4-BE49-F238E27FC236}">
                  <a16:creationId xmlns:a16="http://schemas.microsoft.com/office/drawing/2014/main" id="{066CA827-2925-BF3E-0008-49B9DFF3A054}"/>
                </a:ext>
              </a:extLst>
            </p:cNvPr>
            <p:cNvGrpSpPr/>
            <p:nvPr/>
          </p:nvGrpSpPr>
          <p:grpSpPr>
            <a:xfrm>
              <a:off x="1891575" y="4812502"/>
              <a:ext cx="1685801" cy="1750367"/>
              <a:chOff x="6515922" y="3692215"/>
              <a:chExt cx="1685801" cy="1750367"/>
            </a:xfrm>
          </p:grpSpPr>
          <p:sp>
            <p:nvSpPr>
              <p:cNvPr id="32" name="Rectangle 31">
                <a:extLst>
                  <a:ext uri="{FF2B5EF4-FFF2-40B4-BE49-F238E27FC236}">
                    <a16:creationId xmlns:a16="http://schemas.microsoft.com/office/drawing/2014/main" id="{6A019A29-03E9-3BF6-E8AD-FFD71F349B38}"/>
                  </a:ext>
                </a:extLst>
              </p:cNvPr>
              <p:cNvSpPr/>
              <p:nvPr/>
            </p:nvSpPr>
            <p:spPr>
              <a:xfrm>
                <a:off x="6515922" y="369221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6. Model calibration and </a:t>
                </a:r>
                <a:r>
                  <a:rPr lang="fr-FR" sz="1400" b="1" dirty="0" err="1">
                    <a:solidFill>
                      <a:schemeClr val="tx1"/>
                    </a:solidFill>
                  </a:rPr>
                  <a:t>fitting</a:t>
                </a:r>
                <a:endParaRPr lang="fr-FR" sz="1400" b="1" dirty="0">
                  <a:solidFill>
                    <a:schemeClr val="tx1"/>
                  </a:solidFill>
                </a:endParaRPr>
              </a:p>
            </p:txBody>
          </p:sp>
          <p:grpSp>
            <p:nvGrpSpPr>
              <p:cNvPr id="34" name="Groupe 33">
                <a:extLst>
                  <a:ext uri="{FF2B5EF4-FFF2-40B4-BE49-F238E27FC236}">
                    <a16:creationId xmlns:a16="http://schemas.microsoft.com/office/drawing/2014/main" id="{FCCF0E1F-CB3A-2A63-627E-DB0516F9C60C}"/>
                  </a:ext>
                </a:extLst>
              </p:cNvPr>
              <p:cNvGrpSpPr/>
              <p:nvPr/>
            </p:nvGrpSpPr>
            <p:grpSpPr>
              <a:xfrm>
                <a:off x="6861975" y="4070982"/>
                <a:ext cx="1097280" cy="1371600"/>
                <a:chOff x="4848022" y="3144741"/>
                <a:chExt cx="1507858" cy="1943376"/>
              </a:xfrm>
            </p:grpSpPr>
            <p:pic>
              <p:nvPicPr>
                <p:cNvPr id="35" name="Image 34">
                  <a:extLst>
                    <a:ext uri="{FF2B5EF4-FFF2-40B4-BE49-F238E27FC236}">
                      <a16:creationId xmlns:a16="http://schemas.microsoft.com/office/drawing/2014/main" id="{979B6969-C120-804D-1272-159294C1B293}"/>
                    </a:ext>
                  </a:extLst>
                </p:cNvPr>
                <p:cNvPicPr>
                  <a:picLocks noChangeAspect="1"/>
                </p:cNvPicPr>
                <p:nvPr/>
              </p:nvPicPr>
              <p:blipFill>
                <a:blip r:embed="rId5"/>
                <a:stretch>
                  <a:fillRect/>
                </a:stretch>
              </p:blipFill>
              <p:spPr>
                <a:xfrm>
                  <a:off x="5652635" y="3794760"/>
                  <a:ext cx="703245" cy="640080"/>
                </a:xfrm>
                <a:prstGeom prst="rect">
                  <a:avLst/>
                </a:prstGeom>
              </p:spPr>
            </p:pic>
            <p:pic>
              <p:nvPicPr>
                <p:cNvPr id="36" name="Image 35">
                  <a:extLst>
                    <a:ext uri="{FF2B5EF4-FFF2-40B4-BE49-F238E27FC236}">
                      <a16:creationId xmlns:a16="http://schemas.microsoft.com/office/drawing/2014/main" id="{DA574150-A848-CCC3-C519-236F583E101E}"/>
                    </a:ext>
                  </a:extLst>
                </p:cNvPr>
                <p:cNvPicPr>
                  <a:picLocks noChangeAspect="1"/>
                </p:cNvPicPr>
                <p:nvPr/>
              </p:nvPicPr>
              <p:blipFill>
                <a:blip r:embed="rId6"/>
                <a:stretch>
                  <a:fillRect/>
                </a:stretch>
              </p:blipFill>
              <p:spPr>
                <a:xfrm>
                  <a:off x="5250328" y="3144741"/>
                  <a:ext cx="703245" cy="640080"/>
                </a:xfrm>
                <a:prstGeom prst="rect">
                  <a:avLst/>
                </a:prstGeom>
              </p:spPr>
            </p:pic>
            <p:pic>
              <p:nvPicPr>
                <p:cNvPr id="37" name="Image 36">
                  <a:extLst>
                    <a:ext uri="{FF2B5EF4-FFF2-40B4-BE49-F238E27FC236}">
                      <a16:creationId xmlns:a16="http://schemas.microsoft.com/office/drawing/2014/main" id="{F838252D-801B-DE39-2ABB-C810CEFD3502}"/>
                    </a:ext>
                  </a:extLst>
                </p:cNvPr>
                <p:cNvPicPr>
                  <a:picLocks noChangeAspect="1"/>
                </p:cNvPicPr>
                <p:nvPr/>
              </p:nvPicPr>
              <p:blipFill>
                <a:blip r:embed="rId7"/>
                <a:stretch>
                  <a:fillRect/>
                </a:stretch>
              </p:blipFill>
              <p:spPr>
                <a:xfrm>
                  <a:off x="4848023" y="4434840"/>
                  <a:ext cx="703245" cy="640080"/>
                </a:xfrm>
                <a:prstGeom prst="rect">
                  <a:avLst/>
                </a:prstGeom>
              </p:spPr>
            </p:pic>
            <p:pic>
              <p:nvPicPr>
                <p:cNvPr id="38" name="Image 37">
                  <a:extLst>
                    <a:ext uri="{FF2B5EF4-FFF2-40B4-BE49-F238E27FC236}">
                      <a16:creationId xmlns:a16="http://schemas.microsoft.com/office/drawing/2014/main" id="{40B9BA2C-96A1-8213-EA03-CCD1F299E0CB}"/>
                    </a:ext>
                  </a:extLst>
                </p:cNvPr>
                <p:cNvPicPr>
                  <a:picLocks noChangeAspect="1"/>
                </p:cNvPicPr>
                <p:nvPr/>
              </p:nvPicPr>
              <p:blipFill>
                <a:blip r:embed="rId8"/>
                <a:stretch>
                  <a:fillRect/>
                </a:stretch>
              </p:blipFill>
              <p:spPr>
                <a:xfrm>
                  <a:off x="5652635" y="4448037"/>
                  <a:ext cx="703245" cy="640080"/>
                </a:xfrm>
                <a:prstGeom prst="rect">
                  <a:avLst/>
                </a:prstGeom>
              </p:spPr>
            </p:pic>
            <p:pic>
              <p:nvPicPr>
                <p:cNvPr id="39" name="Image 38">
                  <a:extLst>
                    <a:ext uri="{FF2B5EF4-FFF2-40B4-BE49-F238E27FC236}">
                      <a16:creationId xmlns:a16="http://schemas.microsoft.com/office/drawing/2014/main" id="{1ED07542-A29E-870A-78CB-17D568F054E0}"/>
                    </a:ext>
                  </a:extLst>
                </p:cNvPr>
                <p:cNvPicPr>
                  <a:picLocks noChangeAspect="1"/>
                </p:cNvPicPr>
                <p:nvPr/>
              </p:nvPicPr>
              <p:blipFill>
                <a:blip r:embed="rId9"/>
                <a:stretch>
                  <a:fillRect/>
                </a:stretch>
              </p:blipFill>
              <p:spPr>
                <a:xfrm>
                  <a:off x="4848022" y="3784821"/>
                  <a:ext cx="703245" cy="640080"/>
                </a:xfrm>
                <a:prstGeom prst="rect">
                  <a:avLst/>
                </a:prstGeom>
              </p:spPr>
            </p:pic>
          </p:grpSp>
        </p:grpSp>
        <p:sp>
          <p:nvSpPr>
            <p:cNvPr id="14" name="Flèche : courbe vers la droite 13">
              <a:extLst>
                <a:ext uri="{FF2B5EF4-FFF2-40B4-BE49-F238E27FC236}">
                  <a16:creationId xmlns:a16="http://schemas.microsoft.com/office/drawing/2014/main" id="{73E35483-D1FF-879F-2A2A-FAF8A6FFAEEB}"/>
                </a:ext>
              </a:extLst>
            </p:cNvPr>
            <p:cNvSpPr/>
            <p:nvPr/>
          </p:nvSpPr>
          <p:spPr>
            <a:xfrm>
              <a:off x="1670455" y="3880603"/>
              <a:ext cx="346127" cy="909680"/>
            </a:xfrm>
            <a:prstGeom prst="curv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solidFill>
                  <a:schemeClr val="tx1"/>
                </a:solidFill>
              </a:endParaRPr>
            </a:p>
          </p:txBody>
        </p:sp>
      </p:grpSp>
      <p:grpSp>
        <p:nvGrpSpPr>
          <p:cNvPr id="49" name="Groupe 48">
            <a:extLst>
              <a:ext uri="{FF2B5EF4-FFF2-40B4-BE49-F238E27FC236}">
                <a16:creationId xmlns:a16="http://schemas.microsoft.com/office/drawing/2014/main" id="{26EAF95E-FD20-62D2-A5B8-01B9CBB0E7BE}"/>
              </a:ext>
            </a:extLst>
          </p:cNvPr>
          <p:cNvGrpSpPr/>
          <p:nvPr/>
        </p:nvGrpSpPr>
        <p:grpSpPr>
          <a:xfrm>
            <a:off x="8928911" y="5025734"/>
            <a:ext cx="3030267" cy="1726601"/>
            <a:chOff x="3489273" y="4836268"/>
            <a:chExt cx="3030267" cy="1726601"/>
          </a:xfrm>
        </p:grpSpPr>
        <p:grpSp>
          <p:nvGrpSpPr>
            <p:cNvPr id="19" name="Groupe 18">
              <a:extLst>
                <a:ext uri="{FF2B5EF4-FFF2-40B4-BE49-F238E27FC236}">
                  <a16:creationId xmlns:a16="http://schemas.microsoft.com/office/drawing/2014/main" id="{30E1B65E-B15B-8825-2CA3-A359598FC815}"/>
                </a:ext>
              </a:extLst>
            </p:cNvPr>
            <p:cNvGrpSpPr/>
            <p:nvPr/>
          </p:nvGrpSpPr>
          <p:grpSpPr>
            <a:xfrm>
              <a:off x="4184487" y="4836268"/>
              <a:ext cx="2335053" cy="1726601"/>
              <a:chOff x="3910923" y="3715981"/>
              <a:chExt cx="2335053" cy="1726601"/>
            </a:xfrm>
          </p:grpSpPr>
          <p:sp>
            <p:nvSpPr>
              <p:cNvPr id="20" name="Rectangle 19">
                <a:extLst>
                  <a:ext uri="{FF2B5EF4-FFF2-40B4-BE49-F238E27FC236}">
                    <a16:creationId xmlns:a16="http://schemas.microsoft.com/office/drawing/2014/main" id="{6A775AE8-A34D-8931-183D-172F5497B4C3}"/>
                  </a:ext>
                </a:extLst>
              </p:cNvPr>
              <p:cNvSpPr/>
              <p:nvPr/>
            </p:nvSpPr>
            <p:spPr>
              <a:xfrm>
                <a:off x="4051416" y="3715981"/>
                <a:ext cx="2194560" cy="222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8. </a:t>
                </a:r>
                <a:r>
                  <a:rPr lang="fr-FR" sz="1400" b="1" dirty="0" err="1">
                    <a:solidFill>
                      <a:schemeClr val="tx1"/>
                    </a:solidFill>
                  </a:rPr>
                  <a:t>Prediction</a:t>
                </a:r>
                <a:r>
                  <a:rPr lang="fr-FR" sz="1400" b="1" dirty="0">
                    <a:solidFill>
                      <a:schemeClr val="tx1"/>
                    </a:solidFill>
                  </a:rPr>
                  <a:t>, interpolation and mapping</a:t>
                </a:r>
              </a:p>
            </p:txBody>
          </p:sp>
          <p:pic>
            <p:nvPicPr>
              <p:cNvPr id="21" name="Image 20">
                <a:extLst>
                  <a:ext uri="{FF2B5EF4-FFF2-40B4-BE49-F238E27FC236}">
                    <a16:creationId xmlns:a16="http://schemas.microsoft.com/office/drawing/2014/main" id="{9F3D9FBC-49DF-06E1-98FB-410C65663393}"/>
                  </a:ext>
                </a:extLst>
              </p:cNvPr>
              <p:cNvPicPr>
                <a:picLocks noChangeAspect="1"/>
              </p:cNvPicPr>
              <p:nvPr/>
            </p:nvPicPr>
            <p:blipFill rotWithShape="1">
              <a:blip r:embed="rId10"/>
              <a:srcRect l="12724" t="4433" r="10046" b="3596"/>
              <a:stretch/>
            </p:blipFill>
            <p:spPr>
              <a:xfrm>
                <a:off x="3910923" y="4070982"/>
                <a:ext cx="2265054" cy="1371600"/>
              </a:xfrm>
              <a:prstGeom prst="rect">
                <a:avLst/>
              </a:prstGeom>
            </p:spPr>
          </p:pic>
        </p:grpSp>
        <p:cxnSp>
          <p:nvCxnSpPr>
            <p:cNvPr id="18" name="Connecteur droit avec flèche 17">
              <a:extLst>
                <a:ext uri="{FF2B5EF4-FFF2-40B4-BE49-F238E27FC236}">
                  <a16:creationId xmlns:a16="http://schemas.microsoft.com/office/drawing/2014/main" id="{85C5EB6A-9DD9-43B9-65D2-D6582E59D2CC}"/>
                </a:ext>
              </a:extLst>
            </p:cNvPr>
            <p:cNvCxnSpPr>
              <a:cxnSpLocks/>
            </p:cNvCxnSpPr>
            <p:nvPr/>
          </p:nvCxnSpPr>
          <p:spPr>
            <a:xfrm>
              <a:off x="3489273" y="5809952"/>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Groupe 46">
            <a:extLst>
              <a:ext uri="{FF2B5EF4-FFF2-40B4-BE49-F238E27FC236}">
                <a16:creationId xmlns:a16="http://schemas.microsoft.com/office/drawing/2014/main" id="{8D66B1F9-4B1B-4947-83E7-FFE895DE50FE}"/>
              </a:ext>
            </a:extLst>
          </p:cNvPr>
          <p:cNvGrpSpPr/>
          <p:nvPr/>
        </p:nvGrpSpPr>
        <p:grpSpPr>
          <a:xfrm>
            <a:off x="8601208" y="2560930"/>
            <a:ext cx="3245617" cy="1667716"/>
            <a:chOff x="5629411" y="2362150"/>
            <a:chExt cx="3245617" cy="1667716"/>
          </a:xfrm>
        </p:grpSpPr>
        <p:grpSp>
          <p:nvGrpSpPr>
            <p:cNvPr id="15" name="Groupe 14">
              <a:extLst>
                <a:ext uri="{FF2B5EF4-FFF2-40B4-BE49-F238E27FC236}">
                  <a16:creationId xmlns:a16="http://schemas.microsoft.com/office/drawing/2014/main" id="{EB417A67-2119-7F2C-23E4-C72C121C6746}"/>
                </a:ext>
              </a:extLst>
            </p:cNvPr>
            <p:cNvGrpSpPr/>
            <p:nvPr/>
          </p:nvGrpSpPr>
          <p:grpSpPr>
            <a:xfrm>
              <a:off x="6668409" y="2362150"/>
              <a:ext cx="2206619" cy="1667716"/>
              <a:chOff x="9274538" y="1270815"/>
              <a:chExt cx="2206619" cy="1667716"/>
            </a:xfrm>
          </p:grpSpPr>
          <p:sp>
            <p:nvSpPr>
              <p:cNvPr id="16" name="Rectangle 15">
                <a:extLst>
                  <a:ext uri="{FF2B5EF4-FFF2-40B4-BE49-F238E27FC236}">
                    <a16:creationId xmlns:a16="http://schemas.microsoft.com/office/drawing/2014/main" id="{469F1FEE-1438-2FA1-FBDC-C4AB159E4071}"/>
                  </a:ext>
                </a:extLst>
              </p:cNvPr>
              <p:cNvSpPr/>
              <p:nvPr/>
            </p:nvSpPr>
            <p:spPr>
              <a:xfrm>
                <a:off x="9304432" y="1270815"/>
                <a:ext cx="1685801" cy="222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4. Variable </a:t>
                </a:r>
                <a:r>
                  <a:rPr lang="fr-FR" sz="1400" b="1" dirty="0" err="1">
                    <a:solidFill>
                      <a:schemeClr val="tx1"/>
                    </a:solidFill>
                  </a:rPr>
                  <a:t>selection</a:t>
                </a:r>
                <a:endParaRPr lang="fr-FR" sz="1400" b="1" dirty="0">
                  <a:solidFill>
                    <a:schemeClr val="tx1"/>
                  </a:solidFill>
                </a:endParaRPr>
              </a:p>
            </p:txBody>
          </p:sp>
          <p:pic>
            <p:nvPicPr>
              <p:cNvPr id="17" name="Picture 10" descr="Journal and Conferences on Mathematics: A Pass to Variable Selection">
                <a:extLst>
                  <a:ext uri="{FF2B5EF4-FFF2-40B4-BE49-F238E27FC236}">
                    <a16:creationId xmlns:a16="http://schemas.microsoft.com/office/drawing/2014/main" id="{6D083EB6-7AFE-9961-0FE5-7D37FA00E35D}"/>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2344" t="23198" r="20436"/>
              <a:stretch/>
            </p:blipFill>
            <p:spPr bwMode="auto">
              <a:xfrm>
                <a:off x="9274538" y="1566931"/>
                <a:ext cx="2206619" cy="13716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 name="Connecteur droit avec flèche 29">
              <a:extLst>
                <a:ext uri="{FF2B5EF4-FFF2-40B4-BE49-F238E27FC236}">
                  <a16:creationId xmlns:a16="http://schemas.microsoft.com/office/drawing/2014/main" id="{12477F2C-1C16-9325-6B8F-5DDC33228DAE}"/>
                </a:ext>
              </a:extLst>
            </p:cNvPr>
            <p:cNvCxnSpPr>
              <a:cxnSpLocks/>
            </p:cNvCxnSpPr>
            <p:nvPr/>
          </p:nvCxnSpPr>
          <p:spPr>
            <a:xfrm flipH="1">
              <a:off x="5629411" y="3419498"/>
              <a:ext cx="640080" cy="950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50" name="Groupe 49">
            <a:extLst>
              <a:ext uri="{FF2B5EF4-FFF2-40B4-BE49-F238E27FC236}">
                <a16:creationId xmlns:a16="http://schemas.microsoft.com/office/drawing/2014/main" id="{5C61307E-466E-F430-E75B-00170314426C}"/>
              </a:ext>
            </a:extLst>
          </p:cNvPr>
          <p:cNvGrpSpPr/>
          <p:nvPr/>
        </p:nvGrpSpPr>
        <p:grpSpPr>
          <a:xfrm>
            <a:off x="6589654" y="5021115"/>
            <a:ext cx="2404645" cy="987617"/>
            <a:chOff x="6470383" y="4822335"/>
            <a:chExt cx="2404645" cy="987617"/>
          </a:xfrm>
        </p:grpSpPr>
        <p:sp>
          <p:nvSpPr>
            <p:cNvPr id="24" name="Rectangle 23">
              <a:extLst>
                <a:ext uri="{FF2B5EF4-FFF2-40B4-BE49-F238E27FC236}">
                  <a16:creationId xmlns:a16="http://schemas.microsoft.com/office/drawing/2014/main" id="{F3AE5FA1-78E8-12A0-EE76-DCD25765FAA1}"/>
                </a:ext>
              </a:extLst>
            </p:cNvPr>
            <p:cNvSpPr/>
            <p:nvPr/>
          </p:nvSpPr>
          <p:spPr>
            <a:xfrm>
              <a:off x="7189227" y="4822335"/>
              <a:ext cx="1685801" cy="26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7. Model </a:t>
              </a:r>
              <a:r>
                <a:rPr lang="fr-FR" sz="1400" b="1" dirty="0" err="1">
                  <a:solidFill>
                    <a:schemeClr val="tx1"/>
                  </a:solidFill>
                </a:rPr>
                <a:t>evaluation</a:t>
              </a:r>
              <a:r>
                <a:rPr lang="fr-FR" sz="1400" b="1" dirty="0">
                  <a:solidFill>
                    <a:schemeClr val="tx1"/>
                  </a:solidFill>
                </a:rPr>
                <a:t> and </a:t>
              </a:r>
              <a:r>
                <a:rPr lang="fr-FR" sz="1400" b="1" dirty="0" err="1">
                  <a:solidFill>
                    <a:schemeClr val="tx1"/>
                  </a:solidFill>
                </a:rPr>
                <a:t>selection</a:t>
              </a:r>
              <a:r>
                <a:rPr lang="fr-FR" sz="1400" b="1" dirty="0">
                  <a:solidFill>
                    <a:schemeClr val="tx1"/>
                  </a:solidFill>
                </a:rPr>
                <a:t> </a:t>
              </a:r>
            </a:p>
          </p:txBody>
        </p:sp>
        <p:cxnSp>
          <p:nvCxnSpPr>
            <p:cNvPr id="40" name="Connecteur droit avec flèche 39">
              <a:extLst>
                <a:ext uri="{FF2B5EF4-FFF2-40B4-BE49-F238E27FC236}">
                  <a16:creationId xmlns:a16="http://schemas.microsoft.com/office/drawing/2014/main" id="{D2C69B8D-EB5A-D98B-3673-D876DD779B77}"/>
                </a:ext>
              </a:extLst>
            </p:cNvPr>
            <p:cNvCxnSpPr>
              <a:cxnSpLocks/>
            </p:cNvCxnSpPr>
            <p:nvPr/>
          </p:nvCxnSpPr>
          <p:spPr>
            <a:xfrm>
              <a:off x="6470383" y="5809952"/>
              <a:ext cx="640080"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4" name="Groupe 43">
            <a:extLst>
              <a:ext uri="{FF2B5EF4-FFF2-40B4-BE49-F238E27FC236}">
                <a16:creationId xmlns:a16="http://schemas.microsoft.com/office/drawing/2014/main" id="{2AB87344-F67F-C9B9-A499-E4FDD5AFDF69}"/>
              </a:ext>
            </a:extLst>
          </p:cNvPr>
          <p:cNvGrpSpPr/>
          <p:nvPr/>
        </p:nvGrpSpPr>
        <p:grpSpPr>
          <a:xfrm>
            <a:off x="4863372" y="2490845"/>
            <a:ext cx="3283547" cy="2024451"/>
            <a:chOff x="1891575" y="2292065"/>
            <a:chExt cx="3283547" cy="2024451"/>
          </a:xfrm>
        </p:grpSpPr>
        <p:grpSp>
          <p:nvGrpSpPr>
            <p:cNvPr id="26" name="Groupe 25">
              <a:extLst>
                <a:ext uri="{FF2B5EF4-FFF2-40B4-BE49-F238E27FC236}">
                  <a16:creationId xmlns:a16="http://schemas.microsoft.com/office/drawing/2014/main" id="{962D3DAD-CB04-AE9F-B405-072319A4E98A}"/>
                </a:ext>
              </a:extLst>
            </p:cNvPr>
            <p:cNvGrpSpPr/>
            <p:nvPr/>
          </p:nvGrpSpPr>
          <p:grpSpPr>
            <a:xfrm>
              <a:off x="1891575" y="2292065"/>
              <a:ext cx="3283547" cy="1737801"/>
              <a:chOff x="8501137" y="3702576"/>
              <a:chExt cx="3283547" cy="1737801"/>
            </a:xfrm>
          </p:grpSpPr>
          <p:pic>
            <p:nvPicPr>
              <p:cNvPr id="27" name="Image 26">
                <a:extLst>
                  <a:ext uri="{FF2B5EF4-FFF2-40B4-BE49-F238E27FC236}">
                    <a16:creationId xmlns:a16="http://schemas.microsoft.com/office/drawing/2014/main" id="{57B0A12F-1D99-A7F7-69EB-27C591695259}"/>
                  </a:ext>
                </a:extLst>
              </p:cNvPr>
              <p:cNvPicPr>
                <a:picLocks noChangeAspect="1"/>
              </p:cNvPicPr>
              <p:nvPr/>
            </p:nvPicPr>
            <p:blipFill rotWithShape="1">
              <a:blip r:embed="rId12"/>
              <a:srcRect l="22388" t="4678" r="20789" b="6577"/>
              <a:stretch/>
            </p:blipFill>
            <p:spPr>
              <a:xfrm>
                <a:off x="8501137" y="4068777"/>
                <a:ext cx="1541343" cy="1371600"/>
              </a:xfrm>
              <a:prstGeom prst="rect">
                <a:avLst/>
              </a:prstGeom>
            </p:spPr>
          </p:pic>
          <p:pic>
            <p:nvPicPr>
              <p:cNvPr id="28" name="Image 27">
                <a:extLst>
                  <a:ext uri="{FF2B5EF4-FFF2-40B4-BE49-F238E27FC236}">
                    <a16:creationId xmlns:a16="http://schemas.microsoft.com/office/drawing/2014/main" id="{8148E543-5F90-F7A9-EB36-CF2D36DD5588}"/>
                  </a:ext>
                </a:extLst>
              </p:cNvPr>
              <p:cNvPicPr>
                <a:picLocks noChangeAspect="1"/>
              </p:cNvPicPr>
              <p:nvPr/>
            </p:nvPicPr>
            <p:blipFill rotWithShape="1">
              <a:blip r:embed="rId13"/>
              <a:srcRect l="22174" t="4433" r="22812" b="7101"/>
              <a:stretch/>
            </p:blipFill>
            <p:spPr>
              <a:xfrm>
                <a:off x="10287679" y="4040635"/>
                <a:ext cx="1497005" cy="1371600"/>
              </a:xfrm>
              <a:prstGeom prst="rect">
                <a:avLst/>
              </a:prstGeom>
            </p:spPr>
          </p:pic>
          <p:sp>
            <p:nvSpPr>
              <p:cNvPr id="29" name="Rectangle 28">
                <a:extLst>
                  <a:ext uri="{FF2B5EF4-FFF2-40B4-BE49-F238E27FC236}">
                    <a16:creationId xmlns:a16="http://schemas.microsoft.com/office/drawing/2014/main" id="{D1FF874A-D6C7-52E0-AC3B-4503ACCB3566}"/>
                  </a:ext>
                </a:extLst>
              </p:cNvPr>
              <p:cNvSpPr/>
              <p:nvPr/>
            </p:nvSpPr>
            <p:spPr>
              <a:xfrm>
                <a:off x="9336806" y="3702576"/>
                <a:ext cx="1685801" cy="24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tx1"/>
                    </a:solidFill>
                  </a:rPr>
                  <a:t>5. Data </a:t>
                </a:r>
                <a:r>
                  <a:rPr lang="fr-FR" sz="1400" b="1" dirty="0" err="1">
                    <a:solidFill>
                      <a:schemeClr val="tx1"/>
                    </a:solidFill>
                  </a:rPr>
                  <a:t>partitioning</a:t>
                </a:r>
                <a:endParaRPr lang="fr-FR" sz="1400" b="1" dirty="0">
                  <a:solidFill>
                    <a:schemeClr val="tx1"/>
                  </a:solidFill>
                </a:endParaRPr>
              </a:p>
            </p:txBody>
          </p:sp>
        </p:grpSp>
        <p:sp>
          <p:nvSpPr>
            <p:cNvPr id="41" name="ZoneTexte 40">
              <a:extLst>
                <a:ext uri="{FF2B5EF4-FFF2-40B4-BE49-F238E27FC236}">
                  <a16:creationId xmlns:a16="http://schemas.microsoft.com/office/drawing/2014/main" id="{B46115D1-40F7-DC2E-9528-E9D2FA8741B1}"/>
                </a:ext>
              </a:extLst>
            </p:cNvPr>
            <p:cNvSpPr txBox="1"/>
            <p:nvPr/>
          </p:nvSpPr>
          <p:spPr>
            <a:xfrm>
              <a:off x="2299824" y="4008739"/>
              <a:ext cx="2875297" cy="307777"/>
            </a:xfrm>
            <a:prstGeom prst="rect">
              <a:avLst/>
            </a:prstGeom>
            <a:noFill/>
          </p:spPr>
          <p:txBody>
            <a:bodyPr wrap="square" rtlCol="0">
              <a:spAutoFit/>
            </a:bodyPr>
            <a:lstStyle/>
            <a:p>
              <a:r>
                <a:rPr lang="fr-FR" sz="1400" dirty="0"/>
                <a:t>Training data                      Test data</a:t>
              </a:r>
            </a:p>
          </p:txBody>
        </p:sp>
        <p:sp>
          <p:nvSpPr>
            <p:cNvPr id="42" name="ZoneTexte 41">
              <a:extLst>
                <a:ext uri="{FF2B5EF4-FFF2-40B4-BE49-F238E27FC236}">
                  <a16:creationId xmlns:a16="http://schemas.microsoft.com/office/drawing/2014/main" id="{C91702D2-687F-E156-A565-D38D5376C2A8}"/>
                </a:ext>
              </a:extLst>
            </p:cNvPr>
            <p:cNvSpPr txBox="1"/>
            <p:nvPr/>
          </p:nvSpPr>
          <p:spPr>
            <a:xfrm>
              <a:off x="2877466" y="2595460"/>
              <a:ext cx="2062457" cy="307777"/>
            </a:xfrm>
            <a:prstGeom prst="rect">
              <a:avLst/>
            </a:prstGeom>
            <a:noFill/>
          </p:spPr>
          <p:txBody>
            <a:bodyPr wrap="square" rtlCol="0">
              <a:spAutoFit/>
            </a:bodyPr>
            <a:lstStyle/>
            <a:p>
              <a:r>
                <a:rPr lang="fr-FR" sz="1400" dirty="0"/>
                <a:t>80 %	   20 % </a:t>
              </a:r>
            </a:p>
          </p:txBody>
        </p:sp>
      </p:grpSp>
      <p:sp>
        <p:nvSpPr>
          <p:cNvPr id="52" name="ZoneTexte 51">
            <a:extLst>
              <a:ext uri="{FF2B5EF4-FFF2-40B4-BE49-F238E27FC236}">
                <a16:creationId xmlns:a16="http://schemas.microsoft.com/office/drawing/2014/main" id="{133C9195-246A-EB1D-2946-1419F57033E1}"/>
              </a:ext>
            </a:extLst>
          </p:cNvPr>
          <p:cNvSpPr txBox="1"/>
          <p:nvPr/>
        </p:nvSpPr>
        <p:spPr>
          <a:xfrm>
            <a:off x="275305" y="770663"/>
            <a:ext cx="3942142" cy="400110"/>
          </a:xfrm>
          <a:prstGeom prst="rect">
            <a:avLst/>
          </a:prstGeom>
          <a:noFill/>
        </p:spPr>
        <p:txBody>
          <a:bodyPr wrap="square" rtlCol="0">
            <a:spAutoFit/>
          </a:bodyPr>
          <a:lstStyle/>
          <a:p>
            <a:r>
              <a:rPr lang="fr-FR" sz="2000" b="1"/>
              <a:t>Modeling strategy</a:t>
            </a:r>
            <a:endParaRPr lang="fr-FR" sz="2000" b="1" dirty="0"/>
          </a:p>
        </p:txBody>
      </p:sp>
      <p:sp>
        <p:nvSpPr>
          <p:cNvPr id="53" name="ZoneTexte 52">
            <a:extLst>
              <a:ext uri="{FF2B5EF4-FFF2-40B4-BE49-F238E27FC236}">
                <a16:creationId xmlns:a16="http://schemas.microsoft.com/office/drawing/2014/main" id="{891E61A7-9EAA-1059-3F99-2C2CE2B1CBC7}"/>
              </a:ext>
            </a:extLst>
          </p:cNvPr>
          <p:cNvSpPr txBox="1"/>
          <p:nvPr/>
        </p:nvSpPr>
        <p:spPr>
          <a:xfrm>
            <a:off x="157951" y="3130707"/>
            <a:ext cx="2514600" cy="553998"/>
          </a:xfrm>
          <a:prstGeom prst="rect">
            <a:avLst/>
          </a:prstGeom>
          <a:noFill/>
        </p:spPr>
        <p:txBody>
          <a:bodyPr wrap="square" rtlCol="0">
            <a:spAutoFit/>
          </a:bodyPr>
          <a:lstStyle/>
          <a:p>
            <a:r>
              <a:rPr lang="fr-FR" dirty="0"/>
              <a:t>ODMAP  </a:t>
            </a:r>
            <a:r>
              <a:rPr lang="fr-FR" dirty="0" err="1"/>
              <a:t>protocol</a:t>
            </a:r>
            <a:endParaRPr lang="fr-FR" dirty="0"/>
          </a:p>
          <a:p>
            <a:r>
              <a:rPr lang="fr-FR" sz="1100" dirty="0" err="1">
                <a:effectLst/>
                <a:latin typeface="Calibri" panose="020F0502020204030204" pitchFamily="34" charset="0"/>
                <a:ea typeface="Calibri" panose="020F0502020204030204" pitchFamily="34" charset="0"/>
              </a:rPr>
              <a:t>Zurell</a:t>
            </a:r>
            <a:r>
              <a:rPr lang="fr-FR" sz="1100" dirty="0">
                <a:effectLst/>
                <a:latin typeface="Calibri" panose="020F0502020204030204" pitchFamily="34" charset="0"/>
                <a:ea typeface="Calibri" panose="020F0502020204030204" pitchFamily="34" charset="0"/>
              </a:rPr>
              <a:t> et al. (2020)</a:t>
            </a:r>
            <a:endParaRPr lang="fr-FR" sz="1100" dirty="0"/>
          </a:p>
        </p:txBody>
      </p:sp>
      <p:pic>
        <p:nvPicPr>
          <p:cNvPr id="22" name="Image 8">
            <a:extLst>
              <a:ext uri="{FF2B5EF4-FFF2-40B4-BE49-F238E27FC236}">
                <a16:creationId xmlns:a16="http://schemas.microsoft.com/office/drawing/2014/main" id="{32BF9CC6-74C6-78AA-5FDB-02C59B40077E}"/>
              </a:ext>
            </a:extLst>
          </p:cNvPr>
          <p:cNvPicPr>
            <a:picLocks noChangeAspect="1"/>
          </p:cNvPicPr>
          <p:nvPr/>
        </p:nvPicPr>
        <p:blipFill rotWithShape="1">
          <a:blip r:embed="rId14"/>
          <a:srcRect t="11078"/>
          <a:stretch/>
        </p:blipFill>
        <p:spPr>
          <a:xfrm>
            <a:off x="7398416" y="5437885"/>
            <a:ext cx="1456204" cy="1257299"/>
          </a:xfrm>
          <a:prstGeom prst="rect">
            <a:avLst/>
          </a:prstGeom>
        </p:spPr>
      </p:pic>
    </p:spTree>
    <p:extLst>
      <p:ext uri="{BB962C8B-B14F-4D97-AF65-F5344CB8AC3E}">
        <p14:creationId xmlns:p14="http://schemas.microsoft.com/office/powerpoint/2010/main" val="260849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3000BC-D3FA-C5D8-60A5-D0CE8D2BED66}"/>
              </a:ext>
            </a:extLst>
          </p:cNvPr>
          <p:cNvSpPr>
            <a:spLocks noGrp="1"/>
          </p:cNvSpPr>
          <p:nvPr>
            <p:ph type="sldNum" sz="quarter" idx="12"/>
          </p:nvPr>
        </p:nvSpPr>
        <p:spPr/>
        <p:txBody>
          <a:bodyPr/>
          <a:lstStyle/>
          <a:p>
            <a:fld id="{E8E963B7-37A0-4AC9-95FB-AD85C5B13107}" type="slidenum">
              <a:rPr lang="fr-FR" smtClean="0"/>
              <a:t>43</a:t>
            </a:fld>
            <a:endParaRPr lang="fr-FR"/>
          </a:p>
        </p:txBody>
      </p:sp>
      <p:pic>
        <p:nvPicPr>
          <p:cNvPr id="2050" name="Picture 2">
            <a:extLst>
              <a:ext uri="{FF2B5EF4-FFF2-40B4-BE49-F238E27FC236}">
                <a16:creationId xmlns:a16="http://schemas.microsoft.com/office/drawing/2014/main" id="{762E235B-5CDE-1775-9B3A-B9C576A55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068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latin typeface="Calibri" panose="020F0502020204030204" pitchFamily="34" charset="0"/>
                <a:cs typeface="Calibri" panose="020F0502020204030204" pitchFamily="34" charset="0"/>
              </a:rPr>
              <a:t>44</a:t>
            </a:fld>
            <a:endParaRPr lang="fr-FR" dirty="0">
              <a:latin typeface="Calibri" panose="020F0502020204030204" pitchFamily="34" charset="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latin typeface="Calibri" panose="020F0502020204030204" pitchFamily="34" charset="0"/>
                <a:cs typeface="Calibri" panose="020F0502020204030204" pitchFamily="34" charset="0"/>
              </a:rPr>
              <a:t>Materials and </a:t>
            </a:r>
            <a:r>
              <a:rPr lang="fr-FR" sz="2800" b="1" dirty="0" err="1">
                <a:latin typeface="Calibri" panose="020F0502020204030204" pitchFamily="34" charset="0"/>
                <a:cs typeface="Calibri" panose="020F0502020204030204" pitchFamily="34" charset="0"/>
              </a:rPr>
              <a:t>methods</a:t>
            </a:r>
            <a:endParaRPr lang="fr-FR" sz="28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D3803B6-752E-8BEB-4094-1394F605F190}"/>
              </a:ext>
            </a:extLst>
          </p:cNvPr>
          <p:cNvSpPr txBox="1"/>
          <p:nvPr/>
        </p:nvSpPr>
        <p:spPr>
          <a:xfrm>
            <a:off x="4713278" y="1118012"/>
            <a:ext cx="6291470" cy="1477328"/>
          </a:xfrm>
          <a:prstGeom prst="rect">
            <a:avLst/>
          </a:prstGeom>
          <a:noFill/>
        </p:spPr>
        <p:txBody>
          <a:bodyPr wrap="square" rtlCol="0">
            <a:spAutoFit/>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Numerical variables: Standardized transformation</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Abundance and biomass: Square root transformation (test)</a:t>
            </a:r>
          </a:p>
        </p:txBody>
      </p:sp>
      <p:pic>
        <p:nvPicPr>
          <p:cNvPr id="8194" name="Picture 2">
            <a:extLst>
              <a:ext uri="{FF2B5EF4-FFF2-40B4-BE49-F238E27FC236}">
                <a16:creationId xmlns:a16="http://schemas.microsoft.com/office/drawing/2014/main" id="{655D7142-F757-91B8-5DA5-8741D7DB5D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 t="9731" r="102" b="-1615"/>
          <a:stretch/>
        </p:blipFill>
        <p:spPr bwMode="auto">
          <a:xfrm>
            <a:off x="838200" y="4105792"/>
            <a:ext cx="5143135" cy="23629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2D6DD09-9CF5-7F17-9A1E-105A8ED8A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135" y="4005983"/>
            <a:ext cx="27432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C36DADE-59BC-742E-27EE-68F405D49C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856"/>
          <a:stretch/>
        </p:blipFill>
        <p:spPr bwMode="auto">
          <a:xfrm>
            <a:off x="6480793" y="4105792"/>
            <a:ext cx="5143133" cy="235915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D7454578-BBA9-ABEC-475F-ABF13C97AB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6464" y="3313250"/>
            <a:ext cx="27432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42B5A00-00B9-171A-9976-F0A5564A6305}"/>
              </a:ext>
            </a:extLst>
          </p:cNvPr>
          <p:cNvSpPr txBox="1"/>
          <p:nvPr/>
        </p:nvSpPr>
        <p:spPr>
          <a:xfrm>
            <a:off x="5377069" y="6464944"/>
            <a:ext cx="2818819" cy="369332"/>
          </a:xfrm>
          <a:prstGeom prst="rect">
            <a:avLst/>
          </a:prstGeom>
          <a:noFill/>
        </p:spPr>
        <p:txBody>
          <a:bodyPr wrap="square" rtlCol="0">
            <a:spAutoFit/>
          </a:bodyPr>
          <a:lstStyle/>
          <a:p>
            <a:r>
              <a:rPr lang="fr-FR" dirty="0"/>
              <a:t>Total </a:t>
            </a:r>
            <a:r>
              <a:rPr lang="fr-FR" dirty="0" err="1"/>
              <a:t>biomass</a:t>
            </a:r>
            <a:r>
              <a:rPr lang="fr-FR" dirty="0"/>
              <a:t> (g/m²)</a:t>
            </a:r>
          </a:p>
        </p:txBody>
      </p:sp>
      <p:pic>
        <p:nvPicPr>
          <p:cNvPr id="2" name="Image 4">
            <a:extLst>
              <a:ext uri="{FF2B5EF4-FFF2-40B4-BE49-F238E27FC236}">
                <a16:creationId xmlns:a16="http://schemas.microsoft.com/office/drawing/2014/main" id="{6F73C8FF-55F1-BBF4-FF22-ACC4A4541D6A}"/>
              </a:ext>
            </a:extLst>
          </p:cNvPr>
          <p:cNvPicPr>
            <a:picLocks noChangeAspect="1"/>
          </p:cNvPicPr>
          <p:nvPr/>
        </p:nvPicPr>
        <p:blipFill>
          <a:blip r:embed="rId7"/>
          <a:stretch>
            <a:fillRect/>
          </a:stretch>
        </p:blipFill>
        <p:spPr>
          <a:xfrm>
            <a:off x="1014675" y="1429474"/>
            <a:ext cx="2818819" cy="2377440"/>
          </a:xfrm>
          <a:prstGeom prst="rect">
            <a:avLst/>
          </a:prstGeom>
        </p:spPr>
      </p:pic>
      <p:sp>
        <p:nvSpPr>
          <p:cNvPr id="4" name="ZoneTexte 9">
            <a:extLst>
              <a:ext uri="{FF2B5EF4-FFF2-40B4-BE49-F238E27FC236}">
                <a16:creationId xmlns:a16="http://schemas.microsoft.com/office/drawing/2014/main" id="{0FC3B1FA-D2D9-4063-D013-C9EAB0092CD9}"/>
              </a:ext>
            </a:extLst>
          </p:cNvPr>
          <p:cNvSpPr txBox="1"/>
          <p:nvPr/>
        </p:nvSpPr>
        <p:spPr>
          <a:xfrm>
            <a:off x="487182" y="955082"/>
            <a:ext cx="4884145" cy="400110"/>
          </a:xfrm>
          <a:prstGeom prst="rect">
            <a:avLst/>
          </a:prstGeom>
          <a:noFill/>
        </p:spPr>
        <p:txBody>
          <a:bodyPr wrap="square" rtlCol="0">
            <a:spAutoFit/>
          </a:bodyPr>
          <a:lstStyle/>
          <a:p>
            <a:r>
              <a:rPr lang="fr-FR" sz="2000" b="1" dirty="0"/>
              <a:t>3.	Data </a:t>
            </a:r>
            <a:r>
              <a:rPr lang="fr-FR" sz="2000" b="1" dirty="0" err="1"/>
              <a:t>cleaning</a:t>
            </a:r>
            <a:endParaRPr lang="fr-FR" sz="2000" b="1" dirty="0"/>
          </a:p>
        </p:txBody>
      </p:sp>
    </p:spTree>
    <p:extLst>
      <p:ext uri="{BB962C8B-B14F-4D97-AF65-F5344CB8AC3E}">
        <p14:creationId xmlns:p14="http://schemas.microsoft.com/office/powerpoint/2010/main" val="2517541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9248775" y="6356350"/>
            <a:ext cx="2743200" cy="365125"/>
          </a:xfrm>
        </p:spPr>
        <p:txBody>
          <a:bodyPr/>
          <a:lstStyle/>
          <a:p>
            <a:fld id="{E8E963B7-37A0-4AC9-95FB-AD85C5B13107}" type="slidenum">
              <a:rPr lang="fr-FR" smtClean="0"/>
              <a:t>45</a:t>
            </a:fld>
            <a:endParaRPr lang="fr-FR" dirty="0"/>
          </a:p>
        </p:txBody>
      </p:sp>
      <p:sp>
        <p:nvSpPr>
          <p:cNvPr id="8" name="ZoneTexte 7">
            <a:extLst>
              <a:ext uri="{FF2B5EF4-FFF2-40B4-BE49-F238E27FC236}">
                <a16:creationId xmlns:a16="http://schemas.microsoft.com/office/drawing/2014/main" id="{2635F788-0C0A-4520-8032-161ADFD5B660}"/>
              </a:ext>
            </a:extLst>
          </p:cNvPr>
          <p:cNvSpPr txBox="1"/>
          <p:nvPr/>
        </p:nvSpPr>
        <p:spPr>
          <a:xfrm>
            <a:off x="0" y="204281"/>
            <a:ext cx="12191999" cy="523220"/>
          </a:xfrm>
          <a:prstGeom prst="rect">
            <a:avLst/>
          </a:prstGeom>
          <a:noFill/>
        </p:spPr>
        <p:txBody>
          <a:bodyPr wrap="square" rtlCol="0">
            <a:spAutoFit/>
          </a:bodyPr>
          <a:lstStyle/>
          <a:p>
            <a:pPr algn="ctr"/>
            <a:r>
              <a:rPr lang="fr-FR" sz="2800" b="1"/>
              <a:t>Materials and methods</a:t>
            </a:r>
            <a:endParaRPr lang="fr-FR" sz="2800" b="1" dirty="0"/>
          </a:p>
        </p:txBody>
      </p:sp>
      <p:pic>
        <p:nvPicPr>
          <p:cNvPr id="5" name="Image 4">
            <a:extLst>
              <a:ext uri="{FF2B5EF4-FFF2-40B4-BE49-F238E27FC236}">
                <a16:creationId xmlns:a16="http://schemas.microsoft.com/office/drawing/2014/main" id="{E7ACB7D2-EAF5-8B3E-F26D-128AB5E1B1D9}"/>
              </a:ext>
            </a:extLst>
          </p:cNvPr>
          <p:cNvPicPr>
            <a:picLocks noChangeAspect="1"/>
          </p:cNvPicPr>
          <p:nvPr/>
        </p:nvPicPr>
        <p:blipFill rotWithShape="1">
          <a:blip r:embed="rId3"/>
          <a:srcRect l="17683" t="12639" r="28033" b="24331"/>
          <a:stretch/>
        </p:blipFill>
        <p:spPr>
          <a:xfrm>
            <a:off x="10271113" y="316465"/>
            <a:ext cx="1181418" cy="1152518"/>
          </a:xfrm>
          <a:prstGeom prst="rect">
            <a:avLst/>
          </a:prstGeom>
        </p:spPr>
      </p:pic>
      <p:sp>
        <p:nvSpPr>
          <p:cNvPr id="12" name="TextBox 11">
            <a:extLst>
              <a:ext uri="{FF2B5EF4-FFF2-40B4-BE49-F238E27FC236}">
                <a16:creationId xmlns:a16="http://schemas.microsoft.com/office/drawing/2014/main" id="{3F3F1244-6229-7341-16E5-EC90B65ACAFC}"/>
              </a:ext>
            </a:extLst>
          </p:cNvPr>
          <p:cNvSpPr txBox="1"/>
          <p:nvPr/>
        </p:nvSpPr>
        <p:spPr>
          <a:xfrm>
            <a:off x="1660441" y="2242722"/>
            <a:ext cx="8716094" cy="1669944"/>
          </a:xfrm>
          <a:prstGeom prst="rect">
            <a:avLst/>
          </a:prstGeom>
          <a:noFill/>
        </p:spPr>
        <p:txBody>
          <a:bodyPr wrap="square">
            <a:spAutoFit/>
          </a:bodyPr>
          <a:lstStyle/>
          <a:p>
            <a:pPr>
              <a:lnSpc>
                <a:spcPct val="200000"/>
              </a:lnSpc>
            </a:pPr>
            <a:r>
              <a:rPr lang="fr-FR" b="1" kern="100" dirty="0">
                <a:latin typeface="Calibri" panose="020F0502020204030204" pitchFamily="34" charset="0"/>
                <a:ea typeface="Calibri" panose="020F0502020204030204" pitchFamily="34" charset="0"/>
                <a:cs typeface="Calibri" panose="020F0502020204030204" pitchFamily="34" charset="0"/>
              </a:rPr>
              <a:t>Data </a:t>
            </a:r>
            <a:r>
              <a:rPr lang="fr-FR" b="1" kern="100" dirty="0" err="1">
                <a:latin typeface="Calibri" panose="020F0502020204030204" pitchFamily="34" charset="0"/>
                <a:ea typeface="Calibri" panose="020F0502020204030204" pitchFamily="34" charset="0"/>
                <a:cs typeface="Calibri" panose="020F0502020204030204" pitchFamily="34" charset="0"/>
              </a:rPr>
              <a:t>harmonization</a:t>
            </a:r>
            <a:endParaRPr lang="fr-FR" b="1" kern="100" dirty="0">
              <a:latin typeface="Calibri" panose="020F0502020204030204" pitchFamily="34" charset="0"/>
              <a:ea typeface="Calibri" panose="020F0502020204030204" pitchFamily="34" charset="0"/>
              <a:cs typeface="Calibri" panose="020F0502020204030204" pitchFamily="34" charset="0"/>
            </a:endParaRPr>
          </a:p>
          <a:p>
            <a:pPr>
              <a:lnSpc>
                <a:spcPct val="200000"/>
              </a:lnSpc>
            </a:pPr>
            <a:r>
              <a:rPr lang="fr-FR" kern="100" dirty="0">
                <a:latin typeface="Calibri" panose="020F0502020204030204" pitchFamily="34" charset="0"/>
                <a:ea typeface="Calibri" panose="020F0502020204030204" pitchFamily="34" charset="0"/>
                <a:cs typeface="Calibri" panose="020F0502020204030204" pitchFamily="34" charset="0"/>
              </a:rPr>
              <a:t>	World </a:t>
            </a:r>
            <a:r>
              <a:rPr lang="fr-FR" kern="100" dirty="0" err="1">
                <a:latin typeface="Calibri" panose="020F0502020204030204" pitchFamily="34" charset="0"/>
                <a:ea typeface="Calibri" panose="020F0502020204030204" pitchFamily="34" charset="0"/>
                <a:cs typeface="Calibri" panose="020F0502020204030204" pitchFamily="34" charset="0"/>
              </a:rPr>
              <a:t>Geodetic</a:t>
            </a:r>
            <a:r>
              <a:rPr lang="fr-FR" kern="100" dirty="0">
                <a:latin typeface="Calibri" panose="020F0502020204030204" pitchFamily="34" charset="0"/>
                <a:ea typeface="Calibri" panose="020F0502020204030204" pitchFamily="34" charset="0"/>
                <a:cs typeface="Calibri" panose="020F0502020204030204" pitchFamily="34" charset="0"/>
              </a:rPr>
              <a:t> System (WGS84) </a:t>
            </a:r>
            <a:r>
              <a:rPr lang="fr-FR" kern="100" dirty="0" err="1">
                <a:latin typeface="Calibri" panose="020F0502020204030204" pitchFamily="34" charset="0"/>
                <a:ea typeface="Calibri" panose="020F0502020204030204" pitchFamily="34" charset="0"/>
                <a:cs typeface="Calibri" panose="020F0502020204030204" pitchFamily="34" charset="0"/>
              </a:rPr>
              <a:t>coordinate</a:t>
            </a:r>
            <a:r>
              <a:rPr lang="fr-FR" kern="100" dirty="0">
                <a:latin typeface="Calibri" panose="020F0502020204030204" pitchFamily="34" charset="0"/>
                <a:ea typeface="Calibri" panose="020F0502020204030204" pitchFamily="34" charset="0"/>
                <a:cs typeface="Calibri" panose="020F0502020204030204" pitchFamily="34" charset="0"/>
              </a:rPr>
              <a:t> system,</a:t>
            </a:r>
          </a:p>
          <a:p>
            <a:pPr>
              <a:lnSpc>
                <a:spcPct val="200000"/>
              </a:lnSpc>
            </a:pPr>
            <a:r>
              <a:rPr lang="fr-FR" kern="100" dirty="0">
                <a:latin typeface="Calibri" panose="020F0502020204030204" pitchFamily="34" charset="0"/>
                <a:ea typeface="Calibri" panose="020F0502020204030204" pitchFamily="34" charset="0"/>
                <a:cs typeface="Calibri" panose="020F0502020204030204" pitchFamily="34" charset="0"/>
              </a:rPr>
              <a:t>	</a:t>
            </a:r>
            <a:r>
              <a:rPr lang="fr-FR" kern="100" dirty="0" err="1">
                <a:latin typeface="Calibri" panose="020F0502020204030204" pitchFamily="34" charset="0"/>
                <a:ea typeface="Calibri" panose="020F0502020204030204" pitchFamily="34" charset="0"/>
                <a:cs typeface="Calibri" panose="020F0502020204030204" pitchFamily="34" charset="0"/>
              </a:rPr>
              <a:t>Resampled</a:t>
            </a:r>
            <a:r>
              <a:rPr lang="fr-FR" kern="100" dirty="0">
                <a:latin typeface="Calibri" panose="020F0502020204030204" pitchFamily="34" charset="0"/>
                <a:ea typeface="Calibri" panose="020F0502020204030204" pitchFamily="34" charset="0"/>
                <a:cs typeface="Calibri" panose="020F0502020204030204" pitchFamily="34" charset="0"/>
              </a:rPr>
              <a:t> or </a:t>
            </a:r>
            <a:r>
              <a:rPr lang="fr-FR" kern="100" dirty="0" err="1">
                <a:latin typeface="Calibri" panose="020F0502020204030204" pitchFamily="34" charset="0"/>
                <a:ea typeface="Calibri" panose="020F0502020204030204" pitchFamily="34" charset="0"/>
                <a:cs typeface="Calibri" panose="020F0502020204030204" pitchFamily="34" charset="0"/>
              </a:rPr>
              <a:t>disaggregated</a:t>
            </a:r>
            <a:r>
              <a:rPr lang="fr-FR" kern="100" dirty="0">
                <a:latin typeface="Calibri" panose="020F0502020204030204" pitchFamily="34" charset="0"/>
                <a:ea typeface="Calibri" panose="020F0502020204030204" pitchFamily="34" charset="0"/>
                <a:cs typeface="Calibri" panose="020F0502020204030204" pitchFamily="34" charset="0"/>
              </a:rPr>
              <a:t> to a </a:t>
            </a:r>
            <a:r>
              <a:rPr lang="fr-FR" kern="100" dirty="0" err="1">
                <a:latin typeface="Calibri" panose="020F0502020204030204" pitchFamily="34" charset="0"/>
                <a:ea typeface="Calibri" panose="020F0502020204030204" pitchFamily="34" charset="0"/>
                <a:cs typeface="Calibri" panose="020F0502020204030204" pitchFamily="34" charset="0"/>
              </a:rPr>
              <a:t>common</a:t>
            </a:r>
            <a:r>
              <a:rPr lang="fr-FR" kern="100" dirty="0">
                <a:latin typeface="Calibri" panose="020F0502020204030204" pitchFamily="34" charset="0"/>
                <a:ea typeface="Calibri" panose="020F0502020204030204" pitchFamily="34" charset="0"/>
                <a:cs typeface="Calibri" panose="020F0502020204030204" pitchFamily="34" charset="0"/>
              </a:rPr>
              <a:t> </a:t>
            </a:r>
            <a:r>
              <a:rPr lang="fr-FR" kern="100" dirty="0" err="1">
                <a:latin typeface="Calibri" panose="020F0502020204030204" pitchFamily="34" charset="0"/>
                <a:ea typeface="Calibri" panose="020F0502020204030204" pitchFamily="34" charset="0"/>
                <a:cs typeface="Calibri" panose="020F0502020204030204" pitchFamily="34" charset="0"/>
              </a:rPr>
              <a:t>resolution</a:t>
            </a:r>
            <a:r>
              <a:rPr lang="fr-FR" kern="100" dirty="0">
                <a:latin typeface="Calibri" panose="020F0502020204030204" pitchFamily="34" charset="0"/>
                <a:ea typeface="Calibri" panose="020F0502020204030204" pitchFamily="34" charset="0"/>
                <a:cs typeface="Calibri" panose="020F0502020204030204" pitchFamily="34" charset="0"/>
              </a:rPr>
              <a:t> of 800 m</a:t>
            </a:r>
            <a:endParaRPr lang="fr-FR" sz="1100" dirty="0">
              <a:latin typeface="Calibri" panose="020F0502020204030204" pitchFamily="34" charset="0"/>
              <a:ea typeface="Calibri" panose="020F0502020204030204" pitchFamily="34" charset="0"/>
              <a:cs typeface="Calibri"/>
            </a:endParaRPr>
          </a:p>
        </p:txBody>
      </p:sp>
      <p:pic>
        <p:nvPicPr>
          <p:cNvPr id="1026" name="Picture 2" descr="Logo">
            <a:extLst>
              <a:ext uri="{FF2B5EF4-FFF2-40B4-BE49-F238E27FC236}">
                <a16:creationId xmlns:a16="http://schemas.microsoft.com/office/drawing/2014/main" id="{7D720CE3-9778-634C-6F12-D3B5D963D3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76" y="5031342"/>
            <a:ext cx="1076577"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Logo - PNG y Vector">
            <a:extLst>
              <a:ext uri="{FF2B5EF4-FFF2-40B4-BE49-F238E27FC236}">
                <a16:creationId xmlns:a16="http://schemas.microsoft.com/office/drawing/2014/main" id="{B07D89F0-CE15-DFE3-7FAD-D5F5C4EA99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5487" y="5031342"/>
            <a:ext cx="1069298" cy="118872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24">
            <a:extLst>
              <a:ext uri="{FF2B5EF4-FFF2-40B4-BE49-F238E27FC236}">
                <a16:creationId xmlns:a16="http://schemas.microsoft.com/office/drawing/2014/main" id="{135BBDBF-97BF-C5F7-9381-0A768D3BE522}"/>
              </a:ext>
            </a:extLst>
          </p:cNvPr>
          <p:cNvSpPr txBox="1"/>
          <p:nvPr/>
        </p:nvSpPr>
        <p:spPr>
          <a:xfrm>
            <a:off x="457444" y="895721"/>
            <a:ext cx="7503799" cy="400110"/>
          </a:xfrm>
          <a:prstGeom prst="rect">
            <a:avLst/>
          </a:prstGeom>
          <a:noFill/>
        </p:spPr>
        <p:txBody>
          <a:bodyPr wrap="square" rtlCol="0">
            <a:spAutoFit/>
          </a:bodyPr>
          <a:lstStyle/>
          <a:p>
            <a:r>
              <a:rPr lang="en-US" sz="2000" b="1" dirty="0">
                <a:solidFill>
                  <a:srgbClr val="7030A0"/>
                </a:solidFill>
                <a:latin typeface="Calibri" panose="020F0502020204030204" pitchFamily="34" charset="0"/>
                <a:cs typeface="Calibri" panose="020F0502020204030204" pitchFamily="34" charset="0"/>
              </a:rPr>
              <a:t>2.	Environmental data collection</a:t>
            </a:r>
            <a:endParaRPr lang="fr-FR" sz="2000" b="1"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8339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46</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pic>
        <p:nvPicPr>
          <p:cNvPr id="5" name="Image 4">
            <a:extLst>
              <a:ext uri="{FF2B5EF4-FFF2-40B4-BE49-F238E27FC236}">
                <a16:creationId xmlns:a16="http://schemas.microsoft.com/office/drawing/2014/main" id="{066D1245-D8BD-42B0-A49C-36650733CB8C}"/>
              </a:ext>
            </a:extLst>
          </p:cNvPr>
          <p:cNvPicPr>
            <a:picLocks noChangeAspect="1"/>
          </p:cNvPicPr>
          <p:nvPr/>
        </p:nvPicPr>
        <p:blipFill>
          <a:blip r:embed="rId3"/>
          <a:stretch>
            <a:fillRect/>
          </a:stretch>
        </p:blipFill>
        <p:spPr>
          <a:xfrm>
            <a:off x="1014675" y="1429474"/>
            <a:ext cx="2818819" cy="2377440"/>
          </a:xfrm>
          <a:prstGeom prst="rect">
            <a:avLst/>
          </a:prstGeom>
        </p:spPr>
      </p:pic>
      <p:sp>
        <p:nvSpPr>
          <p:cNvPr id="4" name="ZoneTexte 24">
            <a:extLst>
              <a:ext uri="{FF2B5EF4-FFF2-40B4-BE49-F238E27FC236}">
                <a16:creationId xmlns:a16="http://schemas.microsoft.com/office/drawing/2014/main" id="{97CC8933-6F61-7D21-979B-6106570575F3}"/>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3.	Data </a:t>
            </a:r>
            <a:r>
              <a:rPr lang="fr-FR" sz="2000" b="1" dirty="0" err="1">
                <a:solidFill>
                  <a:srgbClr val="7030A0"/>
                </a:solidFill>
              </a:rPr>
              <a:t>cleaning</a:t>
            </a:r>
            <a:endParaRPr lang="fr-FR" sz="2000" b="1" dirty="0">
              <a:solidFill>
                <a:srgbClr val="7030A0"/>
              </a:solidFill>
            </a:endParaRPr>
          </a:p>
        </p:txBody>
      </p:sp>
      <p:sp>
        <p:nvSpPr>
          <p:cNvPr id="6" name="TextBox 5">
            <a:extLst>
              <a:ext uri="{FF2B5EF4-FFF2-40B4-BE49-F238E27FC236}">
                <a16:creationId xmlns:a16="http://schemas.microsoft.com/office/drawing/2014/main" id="{841E9599-8380-AF0F-15D4-A4BDCBC65F4A}"/>
              </a:ext>
            </a:extLst>
          </p:cNvPr>
          <p:cNvSpPr txBox="1"/>
          <p:nvPr/>
        </p:nvSpPr>
        <p:spPr>
          <a:xfrm>
            <a:off x="5062330" y="955082"/>
            <a:ext cx="6291470" cy="2468052"/>
          </a:xfrm>
          <a:prstGeom prst="roundRect">
            <a:avLst/>
          </a:prstGeom>
          <a:solidFill>
            <a:schemeClr val="bg1">
              <a:lumMod val="95000"/>
            </a:schemeClr>
          </a:solidFill>
        </p:spPr>
        <p:txBody>
          <a:bodyPr wrap="square" rtlCol="0">
            <a:spAutoFit/>
          </a:bodyPr>
          <a:lstStyle/>
          <a:p>
            <a:pPr marL="285750" indent="-285750">
              <a:lnSpc>
                <a:spcPct val="200000"/>
              </a:lnSpc>
              <a:buFont typeface="Wingdings" panose="05000000000000000000" pitchFamily="2" charset="2"/>
              <a:buChar char="ü"/>
            </a:pPr>
            <a:r>
              <a:rPr lang="en-US" dirty="0">
                <a:cs typeface="Calibri" panose="020F0502020204030204" pitchFamily="34" charset="0"/>
              </a:rPr>
              <a:t>Removal of NAs and outliers (Grubbs' test, 0.05 threshold)</a:t>
            </a:r>
          </a:p>
          <a:p>
            <a:pPr marL="285750" indent="-285750">
              <a:lnSpc>
                <a:spcPct val="200000"/>
              </a:lnSpc>
              <a:buFont typeface="Wingdings" panose="05000000000000000000" pitchFamily="2" charset="2"/>
              <a:buChar char="ü"/>
            </a:pPr>
            <a:r>
              <a:rPr lang="en-US" dirty="0">
                <a:cs typeface="Calibri" panose="020F0502020204030204" pitchFamily="34" charset="0"/>
              </a:rPr>
              <a:t>Categorical variables: Binary transformation </a:t>
            </a:r>
          </a:p>
          <a:p>
            <a:pPr marL="285750" indent="-285750">
              <a:lnSpc>
                <a:spcPct val="200000"/>
              </a:lnSpc>
              <a:buFont typeface="Wingdings" panose="05000000000000000000" pitchFamily="2" charset="2"/>
              <a:buChar char="ü"/>
            </a:pPr>
            <a:r>
              <a:rPr lang="en-US" dirty="0">
                <a:cs typeface="Calibri" panose="020F0502020204030204" pitchFamily="34" charset="0"/>
              </a:rPr>
              <a:t>Numerical variables: Standardized transformation</a:t>
            </a:r>
          </a:p>
          <a:p>
            <a:pPr marL="285750" indent="-285750">
              <a:lnSpc>
                <a:spcPct val="200000"/>
              </a:lnSpc>
              <a:buFont typeface="Wingdings" panose="05000000000000000000" pitchFamily="2" charset="2"/>
              <a:buChar char="ü"/>
            </a:pPr>
            <a:r>
              <a:rPr lang="en-US" dirty="0">
                <a:cs typeface="Calibri" panose="020F0502020204030204" pitchFamily="34" charset="0"/>
              </a:rPr>
              <a:t>Abundance and biomass: Square root transformation</a:t>
            </a:r>
          </a:p>
        </p:txBody>
      </p:sp>
    </p:spTree>
    <p:extLst>
      <p:ext uri="{BB962C8B-B14F-4D97-AF65-F5344CB8AC3E}">
        <p14:creationId xmlns:p14="http://schemas.microsoft.com/office/powerpoint/2010/main" val="3778708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cs typeface="Calibri" panose="020F0502020204030204" pitchFamily="34" charset="0"/>
              </a:rPr>
              <a:t>47</a:t>
            </a:fld>
            <a:endParaRPr lang="fr-FR" dirty="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Results</a:t>
            </a:r>
            <a:r>
              <a:rPr lang="fr-FR" sz="2800" b="1" dirty="0">
                <a:cs typeface="Calibri" panose="020F0502020204030204" pitchFamily="34" charset="0"/>
              </a:rPr>
              <a:t> and discussions</a:t>
            </a:r>
          </a:p>
        </p:txBody>
      </p:sp>
      <p:pic>
        <p:nvPicPr>
          <p:cNvPr id="2" name="Image 1" descr="Une image contenant texte, capture d’écran, ligne, diagramme&#10;&#10;Description générée automatiquement">
            <a:extLst>
              <a:ext uri="{FF2B5EF4-FFF2-40B4-BE49-F238E27FC236}">
                <a16:creationId xmlns:a16="http://schemas.microsoft.com/office/drawing/2014/main" id="{3CC38E6B-B408-3683-F6DE-1E88F6FAED9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342" y="2288371"/>
            <a:ext cx="10344275" cy="4433104"/>
          </a:xfrm>
          <a:prstGeom prst="rect">
            <a:avLst/>
          </a:prstGeom>
          <a:noFill/>
          <a:ln>
            <a:noFill/>
          </a:ln>
        </p:spPr>
      </p:pic>
      <p:sp>
        <p:nvSpPr>
          <p:cNvPr id="3" name="ZoneTexte 2">
            <a:extLst>
              <a:ext uri="{FF2B5EF4-FFF2-40B4-BE49-F238E27FC236}">
                <a16:creationId xmlns:a16="http://schemas.microsoft.com/office/drawing/2014/main" id="{1148E543-F52A-17A8-404D-02C817DAC582}"/>
              </a:ext>
            </a:extLst>
          </p:cNvPr>
          <p:cNvSpPr txBox="1"/>
          <p:nvPr/>
        </p:nvSpPr>
        <p:spPr>
          <a:xfrm>
            <a:off x="751342" y="1219242"/>
            <a:ext cx="10709137" cy="400110"/>
          </a:xfrm>
          <a:prstGeom prst="rect">
            <a:avLst/>
          </a:prstGeom>
          <a:noFill/>
        </p:spPr>
        <p:txBody>
          <a:bodyPr wrap="square" rtlCol="0">
            <a:spAutoFit/>
          </a:bodyPr>
          <a:lstStyle/>
          <a:p>
            <a:pPr algn="ctr"/>
            <a:r>
              <a:rPr lang="en-US" sz="2000" b="1" dirty="0">
                <a:solidFill>
                  <a:srgbClr val="7030A0"/>
                </a:solidFill>
                <a:cs typeface="Calibri" panose="020F0502020204030204" pitchFamily="34" charset="0"/>
              </a:rPr>
              <a:t>Strong predictive performance of RF and GBM on earthworm parameters</a:t>
            </a:r>
          </a:p>
        </p:txBody>
      </p:sp>
      <p:sp>
        <p:nvSpPr>
          <p:cNvPr id="4" name="TextBox 3">
            <a:extLst>
              <a:ext uri="{FF2B5EF4-FFF2-40B4-BE49-F238E27FC236}">
                <a16:creationId xmlns:a16="http://schemas.microsoft.com/office/drawing/2014/main" id="{A23259B3-2EA5-69E7-52CD-7FE793C187E5}"/>
              </a:ext>
            </a:extLst>
          </p:cNvPr>
          <p:cNvSpPr txBox="1"/>
          <p:nvPr/>
        </p:nvSpPr>
        <p:spPr>
          <a:xfrm>
            <a:off x="1493331" y="2042745"/>
            <a:ext cx="9670417" cy="369332"/>
          </a:xfrm>
          <a:prstGeom prst="rect">
            <a:avLst/>
          </a:prstGeom>
          <a:noFill/>
        </p:spPr>
        <p:txBody>
          <a:bodyPr wrap="square" rtlCol="0">
            <a:spAutoFit/>
          </a:bodyPr>
          <a:lstStyle/>
          <a:p>
            <a:r>
              <a:rPr lang="fr-FR" b="1" dirty="0">
                <a:solidFill>
                  <a:srgbClr val="7030A0"/>
                </a:solidFill>
              </a:rPr>
              <a:t>     RF 		                                  RF		                          GBM</a:t>
            </a:r>
          </a:p>
        </p:txBody>
      </p:sp>
    </p:spTree>
    <p:extLst>
      <p:ext uri="{BB962C8B-B14F-4D97-AF65-F5344CB8AC3E}">
        <p14:creationId xmlns:p14="http://schemas.microsoft.com/office/powerpoint/2010/main" val="4271572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png">
            <a:extLst>
              <a:ext uri="{FF2B5EF4-FFF2-40B4-BE49-F238E27FC236}">
                <a16:creationId xmlns:a16="http://schemas.microsoft.com/office/drawing/2014/main" id="{9A54836D-8C80-CF72-DD35-54A75E01B41F}"/>
              </a:ext>
            </a:extLst>
          </p:cNvPr>
          <p:cNvPicPr>
            <a:picLocks noChangeAspect="1"/>
          </p:cNvPicPr>
          <p:nvPr/>
        </p:nvPicPr>
        <p:blipFill>
          <a:blip r:embed="rId3"/>
          <a:srcRect/>
          <a:stretch>
            <a:fillRect/>
          </a:stretch>
        </p:blipFill>
        <p:spPr>
          <a:xfrm>
            <a:off x="0" y="1371600"/>
            <a:ext cx="8631895" cy="5486400"/>
          </a:xfrm>
          <a:prstGeom prst="rect">
            <a:avLst/>
          </a:prstGeom>
          <a:ln/>
        </p:spPr>
      </p:pic>
      <p:sp>
        <p:nvSpPr>
          <p:cNvPr id="6" name="Espace réservé du numéro de diapositive 5"/>
          <p:cNvSpPr>
            <a:spLocks noGrp="1"/>
          </p:cNvSpPr>
          <p:nvPr>
            <p:ph type="sldNum" sz="quarter" idx="12"/>
          </p:nvPr>
        </p:nvSpPr>
        <p:spPr/>
        <p:txBody>
          <a:bodyPr/>
          <a:lstStyle/>
          <a:p>
            <a:fld id="{E8E963B7-37A0-4AC9-95FB-AD85C5B13107}" type="slidenum">
              <a:rPr lang="fr-FR" smtClean="0">
                <a:cs typeface="Calibri" panose="020F0502020204030204" pitchFamily="34" charset="0"/>
              </a:rPr>
              <a:t>48</a:t>
            </a:fld>
            <a:endParaRPr lang="fr-FR" dirty="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Results</a:t>
            </a:r>
            <a:r>
              <a:rPr lang="fr-FR" sz="2800" b="1" dirty="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751343" y="955082"/>
            <a:ext cx="8300060" cy="400110"/>
          </a:xfrm>
          <a:prstGeom prst="rect">
            <a:avLst/>
          </a:prstGeom>
          <a:noFill/>
        </p:spPr>
        <p:txBody>
          <a:bodyPr wrap="square" rtlCol="0">
            <a:spAutoFit/>
          </a:bodyPr>
          <a:lstStyle/>
          <a:p>
            <a:pPr algn="l"/>
            <a:r>
              <a:rPr lang="en-US" sz="2000" b="1" i="0" dirty="0">
                <a:solidFill>
                  <a:srgbClr val="7030A0"/>
                </a:solidFill>
                <a:effectLst/>
                <a:highlight>
                  <a:srgbClr val="FFFFFF"/>
                </a:highlight>
                <a:cs typeface="Calibri" panose="020F0502020204030204" pitchFamily="34" charset="0"/>
              </a:rPr>
              <a:t>Predicted spatial distribution of earthworm total biomass</a:t>
            </a:r>
          </a:p>
        </p:txBody>
      </p:sp>
      <p:sp>
        <p:nvSpPr>
          <p:cNvPr id="3" name="TextBox 2">
            <a:extLst>
              <a:ext uri="{FF2B5EF4-FFF2-40B4-BE49-F238E27FC236}">
                <a16:creationId xmlns:a16="http://schemas.microsoft.com/office/drawing/2014/main" id="{C3D63131-3CEA-30C7-A934-B559F3A78157}"/>
              </a:ext>
            </a:extLst>
          </p:cNvPr>
          <p:cNvSpPr txBox="1"/>
          <p:nvPr/>
        </p:nvSpPr>
        <p:spPr>
          <a:xfrm>
            <a:off x="8124373" y="5216783"/>
            <a:ext cx="3474720" cy="923330"/>
          </a:xfrm>
          <a:prstGeom prst="rect">
            <a:avLst/>
          </a:prstGeom>
          <a:noFill/>
        </p:spPr>
        <p:txBody>
          <a:bodyPr wrap="square">
            <a:spAutoFit/>
          </a:bodyPr>
          <a:lstStyle/>
          <a:p>
            <a:pPr algn="just"/>
            <a:r>
              <a:rPr lang="en-US" dirty="0"/>
              <a:t>More grasslands plots were in the west, while forests and vineyards were more abundant in the east</a:t>
            </a:r>
          </a:p>
        </p:txBody>
      </p:sp>
      <p:sp>
        <p:nvSpPr>
          <p:cNvPr id="7" name="TextBox 6">
            <a:extLst>
              <a:ext uri="{FF2B5EF4-FFF2-40B4-BE49-F238E27FC236}">
                <a16:creationId xmlns:a16="http://schemas.microsoft.com/office/drawing/2014/main" id="{89538B5F-7D4C-F76D-E124-E87CB6802828}"/>
              </a:ext>
            </a:extLst>
          </p:cNvPr>
          <p:cNvSpPr txBox="1"/>
          <p:nvPr/>
        </p:nvSpPr>
        <p:spPr>
          <a:xfrm>
            <a:off x="8124373" y="1895323"/>
            <a:ext cx="3474720" cy="1021556"/>
          </a:xfrm>
          <a:prstGeom prst="roundRect">
            <a:avLst/>
          </a:prstGeom>
          <a:solidFill>
            <a:schemeClr val="bg1">
              <a:lumMod val="95000"/>
            </a:schemeClr>
          </a:solidFill>
        </p:spPr>
        <p:txBody>
          <a:bodyPr wrap="square">
            <a:spAutoFit/>
          </a:bodyPr>
          <a:lstStyle/>
          <a:p>
            <a:pPr algn="just"/>
            <a:r>
              <a:rPr lang="en-US" dirty="0"/>
              <a:t>Earthworm community was more abundant in the northwest and center of France</a:t>
            </a:r>
          </a:p>
        </p:txBody>
      </p:sp>
    </p:spTree>
    <p:extLst>
      <p:ext uri="{BB962C8B-B14F-4D97-AF65-F5344CB8AC3E}">
        <p14:creationId xmlns:p14="http://schemas.microsoft.com/office/powerpoint/2010/main" val="3525610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png">
            <a:extLst>
              <a:ext uri="{FF2B5EF4-FFF2-40B4-BE49-F238E27FC236}">
                <a16:creationId xmlns:a16="http://schemas.microsoft.com/office/drawing/2014/main" id="{418E8375-94CE-3927-5B31-9D827AC5D2E1}"/>
              </a:ext>
            </a:extLst>
          </p:cNvPr>
          <p:cNvPicPr>
            <a:picLocks noChangeAspect="1"/>
          </p:cNvPicPr>
          <p:nvPr/>
        </p:nvPicPr>
        <p:blipFill>
          <a:blip r:embed="rId3"/>
          <a:srcRect/>
          <a:stretch>
            <a:fillRect/>
          </a:stretch>
        </p:blipFill>
        <p:spPr>
          <a:xfrm>
            <a:off x="0" y="1320503"/>
            <a:ext cx="8631895" cy="5486400"/>
          </a:xfrm>
          <a:prstGeom prst="rect">
            <a:avLst/>
          </a:prstGeom>
          <a:ln/>
        </p:spPr>
      </p:pic>
      <p:sp>
        <p:nvSpPr>
          <p:cNvPr id="6" name="Espace réservé du numéro de diapositive 5"/>
          <p:cNvSpPr>
            <a:spLocks noGrp="1"/>
          </p:cNvSpPr>
          <p:nvPr>
            <p:ph type="sldNum" sz="quarter" idx="12"/>
          </p:nvPr>
        </p:nvSpPr>
        <p:spPr/>
        <p:txBody>
          <a:bodyPr/>
          <a:lstStyle/>
          <a:p>
            <a:fld id="{E8E963B7-37A0-4AC9-95FB-AD85C5B13107}" type="slidenum">
              <a:rPr lang="fr-FR" smtClean="0">
                <a:cs typeface="Calibri" panose="020F0502020204030204" pitchFamily="34" charset="0"/>
              </a:rPr>
              <a:t>49</a:t>
            </a:fld>
            <a:endParaRPr lang="fr-FR" dirty="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Results</a:t>
            </a:r>
            <a:r>
              <a:rPr lang="fr-FR" sz="2800" b="1" dirty="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751343" y="955082"/>
            <a:ext cx="8300060" cy="400110"/>
          </a:xfrm>
          <a:prstGeom prst="rect">
            <a:avLst/>
          </a:prstGeom>
          <a:noFill/>
        </p:spPr>
        <p:txBody>
          <a:bodyPr wrap="square" rtlCol="0">
            <a:spAutoFit/>
          </a:bodyPr>
          <a:lstStyle/>
          <a:p>
            <a:pPr algn="l"/>
            <a:r>
              <a:rPr lang="en-US" sz="2000" b="1" i="0" dirty="0">
                <a:solidFill>
                  <a:srgbClr val="7030A0"/>
                </a:solidFill>
                <a:effectLst/>
                <a:highlight>
                  <a:srgbClr val="FFFFFF"/>
                </a:highlight>
                <a:cs typeface="Calibri" panose="020F0502020204030204" pitchFamily="34" charset="0"/>
              </a:rPr>
              <a:t>Predicted spatial distribution of earthworm total taxonomic richness</a:t>
            </a:r>
          </a:p>
        </p:txBody>
      </p:sp>
      <p:sp>
        <p:nvSpPr>
          <p:cNvPr id="4" name="TextBox 3">
            <a:extLst>
              <a:ext uri="{FF2B5EF4-FFF2-40B4-BE49-F238E27FC236}">
                <a16:creationId xmlns:a16="http://schemas.microsoft.com/office/drawing/2014/main" id="{6E5B0995-46E7-9619-63E9-41D8E52386BC}"/>
              </a:ext>
            </a:extLst>
          </p:cNvPr>
          <p:cNvSpPr txBox="1"/>
          <p:nvPr/>
        </p:nvSpPr>
        <p:spPr>
          <a:xfrm>
            <a:off x="8124373" y="4674854"/>
            <a:ext cx="3474720" cy="923330"/>
          </a:xfrm>
          <a:prstGeom prst="rect">
            <a:avLst/>
          </a:prstGeom>
          <a:noFill/>
        </p:spPr>
        <p:txBody>
          <a:bodyPr wrap="square">
            <a:spAutoFit/>
          </a:bodyPr>
          <a:lstStyle/>
          <a:p>
            <a:pPr algn="just"/>
            <a:r>
              <a:rPr lang="en-US" dirty="0"/>
              <a:t>Eastward: continental climate with harsher summers and winters </a:t>
            </a:r>
            <a:r>
              <a:rPr lang="en-US" sz="1100" dirty="0"/>
              <a:t>(Joly et al., 2010)</a:t>
            </a:r>
            <a:endParaRPr lang="en-US" dirty="0"/>
          </a:p>
        </p:txBody>
      </p:sp>
      <p:sp>
        <p:nvSpPr>
          <p:cNvPr id="8" name="TextBox 7">
            <a:extLst>
              <a:ext uri="{FF2B5EF4-FFF2-40B4-BE49-F238E27FC236}">
                <a16:creationId xmlns:a16="http://schemas.microsoft.com/office/drawing/2014/main" id="{E61F2828-48E4-9014-C7C5-919B78638551}"/>
              </a:ext>
            </a:extLst>
          </p:cNvPr>
          <p:cNvSpPr txBox="1"/>
          <p:nvPr/>
        </p:nvSpPr>
        <p:spPr>
          <a:xfrm>
            <a:off x="8124373" y="1895323"/>
            <a:ext cx="3474720" cy="1021556"/>
          </a:xfrm>
          <a:prstGeom prst="roundRect">
            <a:avLst/>
          </a:prstGeom>
          <a:solidFill>
            <a:schemeClr val="bg1">
              <a:lumMod val="95000"/>
            </a:schemeClr>
          </a:solidFill>
        </p:spPr>
        <p:txBody>
          <a:bodyPr wrap="square">
            <a:spAutoFit/>
          </a:bodyPr>
          <a:lstStyle/>
          <a:p>
            <a:pPr algn="just"/>
            <a:r>
              <a:rPr lang="en-US" dirty="0"/>
              <a:t>Earthworm community was more abundant in the northwest and center of France</a:t>
            </a:r>
          </a:p>
        </p:txBody>
      </p:sp>
    </p:spTree>
    <p:extLst>
      <p:ext uri="{BB962C8B-B14F-4D97-AF65-F5344CB8AC3E}">
        <p14:creationId xmlns:p14="http://schemas.microsoft.com/office/powerpoint/2010/main" val="45701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21"/>
          <p:cNvSpPr>
            <a:spLocks noGrp="1"/>
          </p:cNvSpPr>
          <p:nvPr>
            <p:ph type="sldNum" sz="quarter" idx="12"/>
          </p:nvPr>
        </p:nvSpPr>
        <p:spPr/>
        <p:txBody>
          <a:bodyPr/>
          <a:lstStyle/>
          <a:p>
            <a:fld id="{E8E963B7-37A0-4AC9-95FB-AD85C5B13107}" type="slidenum">
              <a:rPr lang="fr-FR" smtClean="0">
                <a:cs typeface="Calibri" panose="020F0502020204030204" pitchFamily="34" charset="0"/>
              </a:rPr>
              <a:t>5</a:t>
            </a:fld>
            <a:endParaRPr lang="fr-FR" dirty="0">
              <a:cs typeface="Calibri" panose="020F0502020204030204" pitchFamily="34" charset="0"/>
            </a:endParaRPr>
          </a:p>
        </p:txBody>
      </p:sp>
      <p:sp>
        <p:nvSpPr>
          <p:cNvPr id="3" name="ZoneTexte 2">
            <a:extLst>
              <a:ext uri="{FF2B5EF4-FFF2-40B4-BE49-F238E27FC236}">
                <a16:creationId xmlns:a16="http://schemas.microsoft.com/office/drawing/2014/main" id="{541B18CC-D293-3482-C3A2-142AC69D5D9E}"/>
              </a:ext>
            </a:extLst>
          </p:cNvPr>
          <p:cNvSpPr txBox="1"/>
          <p:nvPr/>
        </p:nvSpPr>
        <p:spPr>
          <a:xfrm>
            <a:off x="0" y="214441"/>
            <a:ext cx="12191999" cy="523220"/>
          </a:xfrm>
          <a:prstGeom prst="rect">
            <a:avLst/>
          </a:prstGeom>
          <a:noFill/>
        </p:spPr>
        <p:txBody>
          <a:bodyPr wrap="square" rtlCol="0">
            <a:spAutoFit/>
          </a:bodyPr>
          <a:lstStyle/>
          <a:p>
            <a:pPr algn="ctr"/>
            <a:r>
              <a:rPr lang="fr-FR" sz="2800" b="1" dirty="0">
                <a:cs typeface="Calibri" panose="020F0502020204030204" pitchFamily="34" charset="0"/>
              </a:rPr>
              <a:t>Introduction</a:t>
            </a:r>
          </a:p>
        </p:txBody>
      </p:sp>
      <p:sp>
        <p:nvSpPr>
          <p:cNvPr id="18" name="ZoneTexte 17">
            <a:extLst>
              <a:ext uri="{FF2B5EF4-FFF2-40B4-BE49-F238E27FC236}">
                <a16:creationId xmlns:a16="http://schemas.microsoft.com/office/drawing/2014/main" id="{A2F2D930-ACB0-E5D0-DA3A-FAF8A1A58406}"/>
              </a:ext>
            </a:extLst>
          </p:cNvPr>
          <p:cNvSpPr txBox="1"/>
          <p:nvPr/>
        </p:nvSpPr>
        <p:spPr>
          <a:xfrm>
            <a:off x="0" y="1097443"/>
            <a:ext cx="12191999" cy="369332"/>
          </a:xfrm>
          <a:prstGeom prst="rect">
            <a:avLst/>
          </a:prstGeom>
          <a:noFill/>
        </p:spPr>
        <p:txBody>
          <a:bodyPr wrap="square">
            <a:spAutoFit/>
          </a:bodyPr>
          <a:lstStyle/>
          <a:p>
            <a:pPr algn="ctr"/>
            <a:r>
              <a:rPr lang="en-US" b="1" dirty="0">
                <a:ea typeface="Calibri" panose="020F0502020204030204" pitchFamily="34" charset="0"/>
                <a:cs typeface="Calibri" panose="020F0502020204030204" pitchFamily="34" charset="0"/>
              </a:rPr>
              <a:t>Effects of anthropic and environmental factors on earthworms </a:t>
            </a:r>
            <a:endParaRPr lang="fr-FR" b="1" dirty="0">
              <a:cs typeface="Calibri" panose="020F0502020204030204" pitchFamily="34" charset="0"/>
            </a:endParaRPr>
          </a:p>
        </p:txBody>
      </p:sp>
      <p:graphicFrame>
        <p:nvGraphicFramePr>
          <p:cNvPr id="10" name="Diagram 9">
            <a:extLst>
              <a:ext uri="{FF2B5EF4-FFF2-40B4-BE49-F238E27FC236}">
                <a16:creationId xmlns:a16="http://schemas.microsoft.com/office/drawing/2014/main" id="{AC27070C-994C-7C97-47FA-47878BAE5857}"/>
              </a:ext>
            </a:extLst>
          </p:cNvPr>
          <p:cNvGraphicFramePr/>
          <p:nvPr>
            <p:extLst>
              <p:ext uri="{D42A27DB-BD31-4B8C-83A1-F6EECF244321}">
                <p14:modId xmlns:p14="http://schemas.microsoft.com/office/powerpoint/2010/main" val="2225109134"/>
              </p:ext>
            </p:extLst>
          </p:nvPr>
        </p:nvGraphicFramePr>
        <p:xfrm>
          <a:off x="-1236206" y="1595045"/>
          <a:ext cx="7728446" cy="4917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Image 4">
            <a:extLst>
              <a:ext uri="{FF2B5EF4-FFF2-40B4-BE49-F238E27FC236}">
                <a16:creationId xmlns:a16="http://schemas.microsoft.com/office/drawing/2014/main" id="{D81CEFD3-FE84-F693-52FB-EC77C2432579}"/>
              </a:ext>
            </a:extLst>
          </p:cNvPr>
          <p:cNvPicPr>
            <a:picLocks noChangeAspect="1"/>
          </p:cNvPicPr>
          <p:nvPr/>
        </p:nvPicPr>
        <p:blipFill>
          <a:blip r:embed="rId8"/>
          <a:stretch>
            <a:fillRect/>
          </a:stretch>
        </p:blipFill>
        <p:spPr>
          <a:xfrm>
            <a:off x="5888697" y="1973748"/>
            <a:ext cx="2139494" cy="914400"/>
          </a:xfrm>
          <a:prstGeom prst="rect">
            <a:avLst/>
          </a:prstGeom>
        </p:spPr>
      </p:pic>
      <p:pic>
        <p:nvPicPr>
          <p:cNvPr id="13" name="Image 8">
            <a:extLst>
              <a:ext uri="{FF2B5EF4-FFF2-40B4-BE49-F238E27FC236}">
                <a16:creationId xmlns:a16="http://schemas.microsoft.com/office/drawing/2014/main" id="{D8B5A116-4B62-6C21-3E35-E867C2B23004}"/>
              </a:ext>
            </a:extLst>
          </p:cNvPr>
          <p:cNvPicPr>
            <a:picLocks noChangeAspect="1"/>
          </p:cNvPicPr>
          <p:nvPr/>
        </p:nvPicPr>
        <p:blipFill>
          <a:blip r:embed="rId9"/>
          <a:stretch>
            <a:fillRect/>
          </a:stretch>
        </p:blipFill>
        <p:spPr>
          <a:xfrm>
            <a:off x="5817996" y="2929721"/>
            <a:ext cx="1632723" cy="914400"/>
          </a:xfrm>
          <a:prstGeom prst="rect">
            <a:avLst/>
          </a:prstGeom>
        </p:spPr>
      </p:pic>
      <p:pic>
        <p:nvPicPr>
          <p:cNvPr id="15" name="Image 11">
            <a:extLst>
              <a:ext uri="{FF2B5EF4-FFF2-40B4-BE49-F238E27FC236}">
                <a16:creationId xmlns:a16="http://schemas.microsoft.com/office/drawing/2014/main" id="{A6C47F7D-84E8-F7DE-E262-9377D0811573}"/>
              </a:ext>
            </a:extLst>
          </p:cNvPr>
          <p:cNvPicPr>
            <a:picLocks noChangeAspect="1"/>
          </p:cNvPicPr>
          <p:nvPr/>
        </p:nvPicPr>
        <p:blipFill>
          <a:blip r:embed="rId10"/>
          <a:stretch>
            <a:fillRect/>
          </a:stretch>
        </p:blipFill>
        <p:spPr>
          <a:xfrm>
            <a:off x="8561799" y="2929721"/>
            <a:ext cx="1916206" cy="914400"/>
          </a:xfrm>
          <a:prstGeom prst="rect">
            <a:avLst/>
          </a:prstGeom>
        </p:spPr>
      </p:pic>
      <p:pic>
        <p:nvPicPr>
          <p:cNvPr id="17" name="Image 13">
            <a:extLst>
              <a:ext uri="{FF2B5EF4-FFF2-40B4-BE49-F238E27FC236}">
                <a16:creationId xmlns:a16="http://schemas.microsoft.com/office/drawing/2014/main" id="{2A8D7433-5C69-E5B3-0B89-F7AC4A9FC52C}"/>
              </a:ext>
            </a:extLst>
          </p:cNvPr>
          <p:cNvPicPr>
            <a:picLocks noChangeAspect="1"/>
          </p:cNvPicPr>
          <p:nvPr/>
        </p:nvPicPr>
        <p:blipFill>
          <a:blip r:embed="rId11"/>
          <a:stretch>
            <a:fillRect/>
          </a:stretch>
        </p:blipFill>
        <p:spPr>
          <a:xfrm rot="17899072">
            <a:off x="7167149" y="2500444"/>
            <a:ext cx="1601608" cy="914400"/>
          </a:xfrm>
          <a:prstGeom prst="rect">
            <a:avLst/>
          </a:prstGeom>
        </p:spPr>
      </p:pic>
      <p:pic>
        <p:nvPicPr>
          <p:cNvPr id="19" name="Image 15">
            <a:extLst>
              <a:ext uri="{FF2B5EF4-FFF2-40B4-BE49-F238E27FC236}">
                <a16:creationId xmlns:a16="http://schemas.microsoft.com/office/drawing/2014/main" id="{35B0CA40-A934-D8EC-D480-CA09C134FB04}"/>
              </a:ext>
            </a:extLst>
          </p:cNvPr>
          <p:cNvPicPr>
            <a:picLocks noChangeAspect="1"/>
          </p:cNvPicPr>
          <p:nvPr/>
        </p:nvPicPr>
        <p:blipFill>
          <a:blip r:embed="rId12"/>
          <a:stretch>
            <a:fillRect/>
          </a:stretch>
        </p:blipFill>
        <p:spPr>
          <a:xfrm>
            <a:off x="8304896" y="1968949"/>
            <a:ext cx="2509555" cy="914400"/>
          </a:xfrm>
          <a:prstGeom prst="rect">
            <a:avLst/>
          </a:prstGeom>
        </p:spPr>
      </p:pic>
      <p:pic>
        <p:nvPicPr>
          <p:cNvPr id="23" name="Image 26">
            <a:extLst>
              <a:ext uri="{FF2B5EF4-FFF2-40B4-BE49-F238E27FC236}">
                <a16:creationId xmlns:a16="http://schemas.microsoft.com/office/drawing/2014/main" id="{CDE91E88-4D24-F9EB-48C6-4051BBD94B71}"/>
              </a:ext>
            </a:extLst>
          </p:cNvPr>
          <p:cNvPicPr>
            <a:picLocks noChangeAspect="1"/>
          </p:cNvPicPr>
          <p:nvPr/>
        </p:nvPicPr>
        <p:blipFill>
          <a:blip r:embed="rId13"/>
          <a:stretch>
            <a:fillRect/>
          </a:stretch>
        </p:blipFill>
        <p:spPr>
          <a:xfrm>
            <a:off x="5797257" y="3889313"/>
            <a:ext cx="4420391" cy="914400"/>
          </a:xfrm>
          <a:prstGeom prst="rect">
            <a:avLst/>
          </a:prstGeom>
        </p:spPr>
      </p:pic>
      <p:sp>
        <p:nvSpPr>
          <p:cNvPr id="24" name="Oval 23">
            <a:extLst>
              <a:ext uri="{FF2B5EF4-FFF2-40B4-BE49-F238E27FC236}">
                <a16:creationId xmlns:a16="http://schemas.microsoft.com/office/drawing/2014/main" id="{93BBD0FC-9237-642C-8B3F-23B2801D66AD}"/>
              </a:ext>
            </a:extLst>
          </p:cNvPr>
          <p:cNvSpPr/>
          <p:nvPr/>
        </p:nvSpPr>
        <p:spPr>
          <a:xfrm>
            <a:off x="9667597" y="318673"/>
            <a:ext cx="1282981" cy="1395898"/>
          </a:xfrm>
          <a:prstGeom prst="ellipse">
            <a:avLst/>
          </a:prstGeom>
          <a:blipFill rotWithShape="1">
            <a:blip r:embed="rId14">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pic>
        <p:nvPicPr>
          <p:cNvPr id="28" name="Picture 27">
            <a:extLst>
              <a:ext uri="{FF2B5EF4-FFF2-40B4-BE49-F238E27FC236}">
                <a16:creationId xmlns:a16="http://schemas.microsoft.com/office/drawing/2014/main" id="{F123154C-8AE3-7FB4-29F3-F36980368A46}"/>
              </a:ext>
            </a:extLst>
          </p:cNvPr>
          <p:cNvPicPr>
            <a:picLocks noChangeAspect="1"/>
          </p:cNvPicPr>
          <p:nvPr/>
        </p:nvPicPr>
        <p:blipFill>
          <a:blip r:embed="rId15"/>
          <a:stretch>
            <a:fillRect/>
          </a:stretch>
        </p:blipFill>
        <p:spPr>
          <a:xfrm rot="20435565">
            <a:off x="7315358" y="3747491"/>
            <a:ext cx="2729527" cy="722192"/>
          </a:xfrm>
          <a:prstGeom prst="rect">
            <a:avLst/>
          </a:prstGeom>
        </p:spPr>
      </p:pic>
      <p:pic>
        <p:nvPicPr>
          <p:cNvPr id="21" name="Image 24">
            <a:extLst>
              <a:ext uri="{FF2B5EF4-FFF2-40B4-BE49-F238E27FC236}">
                <a16:creationId xmlns:a16="http://schemas.microsoft.com/office/drawing/2014/main" id="{28FE47A2-728B-5C3A-C661-E1C436518B5B}"/>
              </a:ext>
            </a:extLst>
          </p:cNvPr>
          <p:cNvPicPr>
            <a:picLocks noChangeAspect="1"/>
          </p:cNvPicPr>
          <p:nvPr/>
        </p:nvPicPr>
        <p:blipFill>
          <a:blip r:embed="rId16"/>
          <a:stretch>
            <a:fillRect/>
          </a:stretch>
        </p:blipFill>
        <p:spPr>
          <a:xfrm rot="19342920">
            <a:off x="9745820" y="3269267"/>
            <a:ext cx="1932147" cy="914400"/>
          </a:xfrm>
          <a:prstGeom prst="rect">
            <a:avLst/>
          </a:prstGeom>
        </p:spPr>
      </p:pic>
      <p:sp>
        <p:nvSpPr>
          <p:cNvPr id="2" name="TextBox 1">
            <a:extLst>
              <a:ext uri="{FF2B5EF4-FFF2-40B4-BE49-F238E27FC236}">
                <a16:creationId xmlns:a16="http://schemas.microsoft.com/office/drawing/2014/main" id="{B7514FB7-4681-A9C6-482B-E85A79FE2F8D}"/>
              </a:ext>
            </a:extLst>
          </p:cNvPr>
          <p:cNvSpPr txBox="1"/>
          <p:nvPr/>
        </p:nvSpPr>
        <p:spPr>
          <a:xfrm>
            <a:off x="1551435" y="1783747"/>
            <a:ext cx="2509555" cy="584775"/>
          </a:xfrm>
          <a:prstGeom prst="rect">
            <a:avLst/>
          </a:prstGeom>
          <a:noFill/>
        </p:spPr>
        <p:txBody>
          <a:bodyPr wrap="square" rtlCol="0">
            <a:spAutoFit/>
          </a:bodyPr>
          <a:lstStyle/>
          <a:p>
            <a:pPr algn="ctr"/>
            <a:r>
              <a:rPr lang="en-US" dirty="0"/>
              <a:t>Continental &amp; Global </a:t>
            </a:r>
          </a:p>
          <a:p>
            <a:pPr algn="ctr"/>
            <a:r>
              <a:rPr lang="en-US" sz="1400" dirty="0"/>
              <a:t>(Climate and land use)</a:t>
            </a:r>
          </a:p>
        </p:txBody>
      </p:sp>
      <p:sp>
        <p:nvSpPr>
          <p:cNvPr id="4" name="TextBox 3">
            <a:extLst>
              <a:ext uri="{FF2B5EF4-FFF2-40B4-BE49-F238E27FC236}">
                <a16:creationId xmlns:a16="http://schemas.microsoft.com/office/drawing/2014/main" id="{30319BC7-DBC2-F71A-F97A-4CCB6169666A}"/>
              </a:ext>
            </a:extLst>
          </p:cNvPr>
          <p:cNvSpPr txBox="1"/>
          <p:nvPr/>
        </p:nvSpPr>
        <p:spPr>
          <a:xfrm>
            <a:off x="1784522" y="3870442"/>
            <a:ext cx="1771478" cy="584775"/>
          </a:xfrm>
          <a:prstGeom prst="rect">
            <a:avLst/>
          </a:prstGeom>
          <a:noFill/>
        </p:spPr>
        <p:txBody>
          <a:bodyPr wrap="square" rtlCol="0">
            <a:spAutoFit/>
          </a:bodyPr>
          <a:lstStyle/>
          <a:p>
            <a:pPr algn="ctr"/>
            <a:r>
              <a:rPr lang="en-US" dirty="0"/>
              <a:t>Regional scale </a:t>
            </a:r>
            <a:r>
              <a:rPr lang="en-US" sz="1400" dirty="0"/>
              <a:t>(soil properties)</a:t>
            </a:r>
          </a:p>
        </p:txBody>
      </p:sp>
      <p:sp>
        <p:nvSpPr>
          <p:cNvPr id="6" name="TextBox 5">
            <a:extLst>
              <a:ext uri="{FF2B5EF4-FFF2-40B4-BE49-F238E27FC236}">
                <a16:creationId xmlns:a16="http://schemas.microsoft.com/office/drawing/2014/main" id="{45D73558-1B9A-EB4F-C933-2E631B576874}"/>
              </a:ext>
            </a:extLst>
          </p:cNvPr>
          <p:cNvSpPr txBox="1"/>
          <p:nvPr/>
        </p:nvSpPr>
        <p:spPr>
          <a:xfrm>
            <a:off x="1920473" y="2868715"/>
            <a:ext cx="1771478" cy="369332"/>
          </a:xfrm>
          <a:prstGeom prst="rect">
            <a:avLst/>
          </a:prstGeom>
          <a:noFill/>
        </p:spPr>
        <p:txBody>
          <a:bodyPr wrap="square">
            <a:spAutoFit/>
          </a:bodyPr>
          <a:lstStyle/>
          <a:p>
            <a:pPr lvl="0"/>
            <a:r>
              <a:rPr lang="en-US" sz="1800" b="1" dirty="0">
                <a:solidFill>
                  <a:schemeClr val="bg1"/>
                </a:solidFill>
              </a:rPr>
              <a:t>National scale ?</a:t>
            </a:r>
          </a:p>
        </p:txBody>
      </p:sp>
      <p:sp>
        <p:nvSpPr>
          <p:cNvPr id="7" name="TextBox 6">
            <a:extLst>
              <a:ext uri="{FF2B5EF4-FFF2-40B4-BE49-F238E27FC236}">
                <a16:creationId xmlns:a16="http://schemas.microsoft.com/office/drawing/2014/main" id="{FF57CD9F-78C1-EEA4-0760-5D8CD203CB41}"/>
              </a:ext>
            </a:extLst>
          </p:cNvPr>
          <p:cNvSpPr txBox="1"/>
          <p:nvPr/>
        </p:nvSpPr>
        <p:spPr>
          <a:xfrm>
            <a:off x="1809922" y="5101222"/>
            <a:ext cx="1720678" cy="800219"/>
          </a:xfrm>
          <a:prstGeom prst="rect">
            <a:avLst/>
          </a:prstGeom>
          <a:noFill/>
        </p:spPr>
        <p:txBody>
          <a:bodyPr wrap="square" rtlCol="0">
            <a:spAutoFit/>
          </a:bodyPr>
          <a:lstStyle/>
          <a:p>
            <a:pPr algn="ctr"/>
            <a:r>
              <a:rPr lang="en-US" dirty="0"/>
              <a:t>Local scale </a:t>
            </a:r>
            <a:r>
              <a:rPr lang="en-US" sz="1400" dirty="0"/>
              <a:t>(management practices)</a:t>
            </a:r>
          </a:p>
        </p:txBody>
      </p:sp>
      <p:sp>
        <p:nvSpPr>
          <p:cNvPr id="8" name="ZoneTexte 29">
            <a:extLst>
              <a:ext uri="{FF2B5EF4-FFF2-40B4-BE49-F238E27FC236}">
                <a16:creationId xmlns:a16="http://schemas.microsoft.com/office/drawing/2014/main" id="{1C358597-88F9-694C-3E78-72B53195DB0C}"/>
              </a:ext>
            </a:extLst>
          </p:cNvPr>
          <p:cNvSpPr txBox="1"/>
          <p:nvPr/>
        </p:nvSpPr>
        <p:spPr>
          <a:xfrm>
            <a:off x="5773856" y="5190108"/>
            <a:ext cx="5867494" cy="1273470"/>
          </a:xfrm>
          <a:prstGeom prst="roundRect">
            <a:avLst/>
          </a:prstGeom>
          <a:solidFill>
            <a:schemeClr val="bg1">
              <a:lumMod val="95000"/>
            </a:schemeClr>
          </a:solidFill>
          <a:ln>
            <a:solidFill>
              <a:schemeClr val="bg1">
                <a:lumMod val="95000"/>
              </a:schemeClr>
            </a:solidFill>
          </a:ln>
        </p:spPr>
        <p:txBody>
          <a:bodyPr wrap="square">
            <a:spAutoFit/>
          </a:bodyPr>
          <a:lstStyle/>
          <a:p>
            <a:pPr marL="285750" indent="-285750">
              <a:lnSpc>
                <a:spcPct val="150000"/>
              </a:lnSpc>
              <a:buFont typeface="Wingdings" panose="05000000000000000000" pitchFamily="2" charset="2"/>
              <a:buChar char="v"/>
            </a:pPr>
            <a:r>
              <a:rPr lang="en-US" dirty="0">
                <a:ea typeface="Calibri" panose="020F0502020204030204" pitchFamily="34" charset="0"/>
                <a:cs typeface="Calibri" panose="020F0502020204030204" pitchFamily="34" charset="0"/>
              </a:rPr>
              <a:t>One type of predictive modeling algorithm		</a:t>
            </a:r>
          </a:p>
          <a:p>
            <a:pPr marL="285750" indent="-285750">
              <a:lnSpc>
                <a:spcPct val="150000"/>
              </a:lnSpc>
              <a:buFont typeface="Wingdings" panose="05000000000000000000" pitchFamily="2" charset="2"/>
              <a:buChar char="v"/>
            </a:pPr>
            <a:r>
              <a:rPr lang="en-US" dirty="0"/>
              <a:t>Model results vary significantly by modeling algorithms </a:t>
            </a:r>
            <a:r>
              <a:rPr lang="da-DK" sz="1100" dirty="0"/>
              <a:t>(Elith et al., 2006; Elith and Graham, 2009; Oppel et al., 2012; Li and Wang, 2013)</a:t>
            </a:r>
            <a:endParaRPr lang="en-US"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7685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5.png">
            <a:extLst>
              <a:ext uri="{FF2B5EF4-FFF2-40B4-BE49-F238E27FC236}">
                <a16:creationId xmlns:a16="http://schemas.microsoft.com/office/drawing/2014/main" id="{C38AF450-D9A1-5681-1A7A-EBCC92FB3BC3}"/>
              </a:ext>
            </a:extLst>
          </p:cNvPr>
          <p:cNvPicPr>
            <a:picLocks noChangeAspect="1"/>
          </p:cNvPicPr>
          <p:nvPr/>
        </p:nvPicPr>
        <p:blipFill>
          <a:blip r:embed="rId3"/>
          <a:srcRect/>
          <a:stretch>
            <a:fillRect/>
          </a:stretch>
        </p:blipFill>
        <p:spPr>
          <a:xfrm>
            <a:off x="0" y="1355192"/>
            <a:ext cx="8631891" cy="5486400"/>
          </a:xfrm>
          <a:prstGeom prst="rect">
            <a:avLst/>
          </a:prstGeom>
          <a:ln/>
        </p:spPr>
      </p:pic>
      <p:sp>
        <p:nvSpPr>
          <p:cNvPr id="6" name="Espace réservé du numéro de diapositive 5"/>
          <p:cNvSpPr>
            <a:spLocks noGrp="1"/>
          </p:cNvSpPr>
          <p:nvPr>
            <p:ph type="sldNum" sz="quarter" idx="12"/>
          </p:nvPr>
        </p:nvSpPr>
        <p:spPr/>
        <p:txBody>
          <a:bodyPr/>
          <a:lstStyle/>
          <a:p>
            <a:fld id="{E8E963B7-37A0-4AC9-95FB-AD85C5B13107}" type="slidenum">
              <a:rPr lang="fr-FR" smtClean="0">
                <a:cs typeface="Calibri" panose="020F0502020204030204" pitchFamily="34" charset="0"/>
              </a:rPr>
              <a:t>50</a:t>
            </a:fld>
            <a:endParaRPr lang="fr-FR" dirty="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Results</a:t>
            </a:r>
            <a:r>
              <a:rPr lang="fr-FR" sz="2800" b="1" dirty="0">
                <a:cs typeface="Calibri" panose="020F0502020204030204" pitchFamily="34" charset="0"/>
              </a:rPr>
              <a:t> and discussions</a:t>
            </a:r>
          </a:p>
        </p:txBody>
      </p:sp>
      <p:sp>
        <p:nvSpPr>
          <p:cNvPr id="19" name="ZoneTexte 18">
            <a:extLst>
              <a:ext uri="{FF2B5EF4-FFF2-40B4-BE49-F238E27FC236}">
                <a16:creationId xmlns:a16="http://schemas.microsoft.com/office/drawing/2014/main" id="{050D4B81-90BD-4CFE-8992-1176A70514B3}"/>
              </a:ext>
            </a:extLst>
          </p:cNvPr>
          <p:cNvSpPr txBox="1"/>
          <p:nvPr/>
        </p:nvSpPr>
        <p:spPr>
          <a:xfrm>
            <a:off x="751343" y="955082"/>
            <a:ext cx="8300060" cy="400110"/>
          </a:xfrm>
          <a:prstGeom prst="rect">
            <a:avLst/>
          </a:prstGeom>
          <a:noFill/>
        </p:spPr>
        <p:txBody>
          <a:bodyPr wrap="square" rtlCol="0">
            <a:spAutoFit/>
          </a:bodyPr>
          <a:lstStyle/>
          <a:p>
            <a:pPr algn="l"/>
            <a:r>
              <a:rPr lang="en-US" sz="2000" b="1" i="0" dirty="0">
                <a:solidFill>
                  <a:srgbClr val="7030A0"/>
                </a:solidFill>
                <a:effectLst/>
                <a:highlight>
                  <a:srgbClr val="FFFFFF"/>
                </a:highlight>
                <a:cs typeface="Calibri" panose="020F0502020204030204" pitchFamily="34" charset="0"/>
              </a:rPr>
              <a:t>Predicted spatial distribution of earthworm diversity</a:t>
            </a:r>
          </a:p>
        </p:txBody>
      </p:sp>
    </p:spTree>
    <p:extLst>
      <p:ext uri="{BB962C8B-B14F-4D97-AF65-F5344CB8AC3E}">
        <p14:creationId xmlns:p14="http://schemas.microsoft.com/office/powerpoint/2010/main" val="2192917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cs typeface="Calibri" panose="020F0502020204030204" pitchFamily="34" charset="0"/>
              </a:rPr>
              <a:t>51</a:t>
            </a:fld>
            <a:endParaRPr lang="fr-FR" dirty="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Results</a:t>
            </a:r>
            <a:r>
              <a:rPr lang="fr-FR" sz="2800" b="1" dirty="0">
                <a:cs typeface="Calibri" panose="020F0502020204030204" pitchFamily="34" charset="0"/>
              </a:rPr>
              <a:t> and discussions</a:t>
            </a:r>
          </a:p>
        </p:txBody>
      </p:sp>
      <p:sp>
        <p:nvSpPr>
          <p:cNvPr id="5" name="TextBox 4">
            <a:extLst>
              <a:ext uri="{FF2B5EF4-FFF2-40B4-BE49-F238E27FC236}">
                <a16:creationId xmlns:a16="http://schemas.microsoft.com/office/drawing/2014/main" id="{487126E7-D747-47C0-0C72-F18F7465CE2E}"/>
              </a:ext>
            </a:extLst>
          </p:cNvPr>
          <p:cNvSpPr txBox="1"/>
          <p:nvPr/>
        </p:nvSpPr>
        <p:spPr>
          <a:xfrm>
            <a:off x="1625600" y="1072358"/>
            <a:ext cx="8483600" cy="369332"/>
          </a:xfrm>
          <a:prstGeom prst="rect">
            <a:avLst/>
          </a:prstGeom>
          <a:noFill/>
        </p:spPr>
        <p:txBody>
          <a:bodyPr wrap="square">
            <a:spAutoFit/>
          </a:bodyPr>
          <a:lstStyle/>
          <a:p>
            <a:r>
              <a:rPr lang="en-US" b="1" dirty="0">
                <a:solidFill>
                  <a:srgbClr val="7030A0"/>
                </a:solidFill>
              </a:rPr>
              <a:t>Important effect of land use followed by soil location, climate and soil properties</a:t>
            </a:r>
            <a:endParaRPr lang="fr-FR" b="1" dirty="0">
              <a:solidFill>
                <a:srgbClr val="7030A0"/>
              </a:solidFill>
            </a:endParaRPr>
          </a:p>
        </p:txBody>
      </p:sp>
      <p:pic>
        <p:nvPicPr>
          <p:cNvPr id="3" name="image6.png" descr="Une image contenant texte, capture d’écran, diagramme, nombre&#10;&#10;Description générée automatiquement">
            <a:extLst>
              <a:ext uri="{FF2B5EF4-FFF2-40B4-BE49-F238E27FC236}">
                <a16:creationId xmlns:a16="http://schemas.microsoft.com/office/drawing/2014/main" id="{A0E55C0E-1539-4834-77F4-EAF441DE315B}"/>
              </a:ext>
            </a:extLst>
          </p:cNvPr>
          <p:cNvPicPr>
            <a:picLocks noChangeAspect="1"/>
          </p:cNvPicPr>
          <p:nvPr/>
        </p:nvPicPr>
        <p:blipFill>
          <a:blip r:embed="rId3"/>
          <a:srcRect/>
          <a:stretch>
            <a:fillRect/>
          </a:stretch>
        </p:blipFill>
        <p:spPr>
          <a:xfrm>
            <a:off x="-149231" y="1894840"/>
            <a:ext cx="7434260" cy="4572000"/>
          </a:xfrm>
          <a:prstGeom prst="rect">
            <a:avLst/>
          </a:prstGeom>
          <a:ln/>
        </p:spPr>
      </p:pic>
      <p:sp>
        <p:nvSpPr>
          <p:cNvPr id="7" name="TextBox 6">
            <a:extLst>
              <a:ext uri="{FF2B5EF4-FFF2-40B4-BE49-F238E27FC236}">
                <a16:creationId xmlns:a16="http://schemas.microsoft.com/office/drawing/2014/main" id="{3BA6FABC-B1C6-F84A-1F1A-6093085F8B69}"/>
              </a:ext>
            </a:extLst>
          </p:cNvPr>
          <p:cNvSpPr txBox="1"/>
          <p:nvPr/>
        </p:nvSpPr>
        <p:spPr>
          <a:xfrm>
            <a:off x="7345987" y="2538551"/>
            <a:ext cx="4642813" cy="1646605"/>
          </a:xfrm>
          <a:prstGeom prst="rect">
            <a:avLst/>
          </a:prstGeom>
          <a:noFill/>
        </p:spPr>
        <p:txBody>
          <a:bodyPr wrap="square">
            <a:spAutoFit/>
          </a:bodyPr>
          <a:lstStyle/>
          <a:p>
            <a:r>
              <a:rPr lang="en-US" sz="1800" dirty="0">
                <a:effectLst/>
              </a:rPr>
              <a:t>Spatial variables may obscure climatic variables</a:t>
            </a:r>
          </a:p>
          <a:p>
            <a:endParaRPr lang="en-US" dirty="0"/>
          </a:p>
          <a:p>
            <a:endParaRPr lang="en-US" dirty="0"/>
          </a:p>
          <a:p>
            <a:r>
              <a:rPr lang="en-US" dirty="0"/>
              <a:t>P</a:t>
            </a:r>
            <a:r>
              <a:rPr lang="en-US" sz="1800" dirty="0">
                <a:effectLst/>
              </a:rPr>
              <a:t>ositive effect of precipitation on earthworm communities </a:t>
            </a:r>
            <a:r>
              <a:rPr lang="en-US" sz="1100" dirty="0">
                <a:effectLst/>
              </a:rPr>
              <a:t>(</a:t>
            </a:r>
            <a:r>
              <a:rPr lang="da-DK" sz="1100" dirty="0">
                <a:effectLst/>
              </a:rPr>
              <a:t>Rutgers et al., 2016; Salako et al., 2023; Zeiss et al., 2024)</a:t>
            </a:r>
            <a:endParaRPr lang="en-US" sz="1100" dirty="0">
              <a:effectLst/>
            </a:endParaRPr>
          </a:p>
        </p:txBody>
      </p:sp>
      <p:sp>
        <p:nvSpPr>
          <p:cNvPr id="9" name="TextBox 8">
            <a:extLst>
              <a:ext uri="{FF2B5EF4-FFF2-40B4-BE49-F238E27FC236}">
                <a16:creationId xmlns:a16="http://schemas.microsoft.com/office/drawing/2014/main" id="{14141FA0-354D-C184-CBA5-44DB92BA7B2D}"/>
              </a:ext>
            </a:extLst>
          </p:cNvPr>
          <p:cNvSpPr txBox="1"/>
          <p:nvPr/>
        </p:nvSpPr>
        <p:spPr>
          <a:xfrm>
            <a:off x="7345987" y="4503095"/>
            <a:ext cx="4480560" cy="1733170"/>
          </a:xfrm>
          <a:prstGeom prst="roundRect">
            <a:avLst/>
          </a:prstGeom>
          <a:solidFill>
            <a:schemeClr val="bg1">
              <a:lumMod val="95000"/>
            </a:schemeClr>
          </a:solidFill>
          <a:ln>
            <a:solidFill>
              <a:schemeClr val="bg1">
                <a:lumMod val="95000"/>
              </a:schemeClr>
            </a:solidFill>
          </a:ln>
        </p:spPr>
        <p:txBody>
          <a:bodyPr wrap="square">
            <a:spAutoFit/>
          </a:bodyPr>
          <a:lstStyle/>
          <a:p>
            <a:pPr algn="just">
              <a:lnSpc>
                <a:spcPct val="150000"/>
              </a:lnSpc>
            </a:pPr>
            <a:r>
              <a:rPr lang="en-US" dirty="0"/>
              <a:t>Increased extreme precipitation can cause soil animal mortality, soil erosion, and habitat impairment </a:t>
            </a:r>
            <a:r>
              <a:rPr lang="en-US" sz="1100" dirty="0"/>
              <a:t>(Bates et al., 2008; Thakur et al., 2018; Nearing et al., 2004; Singh et al., 2019)</a:t>
            </a:r>
          </a:p>
        </p:txBody>
      </p:sp>
    </p:spTree>
    <p:extLst>
      <p:ext uri="{BB962C8B-B14F-4D97-AF65-F5344CB8AC3E}">
        <p14:creationId xmlns:p14="http://schemas.microsoft.com/office/powerpoint/2010/main" val="2254019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E8E963B7-37A0-4AC9-95FB-AD85C5B13107}" type="slidenum">
              <a:rPr lang="fr-FR" smtClean="0">
                <a:cs typeface="Calibri" panose="020F0502020204030204" pitchFamily="34" charset="0"/>
              </a:rPr>
              <a:t>52</a:t>
            </a:fld>
            <a:endParaRPr lang="fr-FR" dirty="0">
              <a:cs typeface="Calibri" panose="020F0502020204030204" pitchFamily="34" charset="0"/>
            </a:endParaRPr>
          </a:p>
        </p:txBody>
      </p:sp>
      <p:sp>
        <p:nvSpPr>
          <p:cNvPr id="12" name="ZoneTexte 11">
            <a:extLst>
              <a:ext uri="{FF2B5EF4-FFF2-40B4-BE49-F238E27FC236}">
                <a16:creationId xmlns:a16="http://schemas.microsoft.com/office/drawing/2014/main" id="{83505899-5113-4328-9E25-F3F31C138E79}"/>
              </a:ext>
            </a:extLst>
          </p:cNvPr>
          <p:cNvSpPr txBox="1"/>
          <p:nvPr/>
        </p:nvSpPr>
        <p:spPr>
          <a:xfrm>
            <a:off x="0" y="204281"/>
            <a:ext cx="12191999" cy="523220"/>
          </a:xfrm>
          <a:prstGeom prst="rect">
            <a:avLst/>
          </a:prstGeom>
          <a:noFill/>
        </p:spPr>
        <p:txBody>
          <a:bodyPr wrap="square" rtlCol="0">
            <a:spAutoFit/>
          </a:bodyPr>
          <a:lstStyle/>
          <a:p>
            <a:pPr algn="ctr"/>
            <a:r>
              <a:rPr lang="fr-FR" sz="2800" b="1" dirty="0" err="1">
                <a:cs typeface="Calibri" panose="020F0502020204030204" pitchFamily="34" charset="0"/>
              </a:rPr>
              <a:t>Results</a:t>
            </a:r>
            <a:r>
              <a:rPr lang="fr-FR" sz="2800" b="1" dirty="0">
                <a:cs typeface="Calibri" panose="020F0502020204030204" pitchFamily="34" charset="0"/>
              </a:rPr>
              <a:t> and discussions</a:t>
            </a:r>
          </a:p>
        </p:txBody>
      </p:sp>
      <p:sp>
        <p:nvSpPr>
          <p:cNvPr id="5" name="TextBox 4">
            <a:extLst>
              <a:ext uri="{FF2B5EF4-FFF2-40B4-BE49-F238E27FC236}">
                <a16:creationId xmlns:a16="http://schemas.microsoft.com/office/drawing/2014/main" id="{487126E7-D747-47C0-0C72-F18F7465CE2E}"/>
              </a:ext>
            </a:extLst>
          </p:cNvPr>
          <p:cNvSpPr txBox="1"/>
          <p:nvPr/>
        </p:nvSpPr>
        <p:spPr>
          <a:xfrm>
            <a:off x="1625600" y="1072358"/>
            <a:ext cx="8483600" cy="369332"/>
          </a:xfrm>
          <a:prstGeom prst="rect">
            <a:avLst/>
          </a:prstGeom>
          <a:noFill/>
        </p:spPr>
        <p:txBody>
          <a:bodyPr wrap="square">
            <a:spAutoFit/>
          </a:bodyPr>
          <a:lstStyle/>
          <a:p>
            <a:r>
              <a:rPr lang="en-US" b="1" dirty="0">
                <a:solidFill>
                  <a:srgbClr val="7030A0"/>
                </a:solidFill>
              </a:rPr>
              <a:t>Important effect of land use followed by soil location, climate and soil properties</a:t>
            </a:r>
            <a:endParaRPr lang="fr-FR" b="1" dirty="0">
              <a:solidFill>
                <a:srgbClr val="7030A0"/>
              </a:solidFill>
            </a:endParaRPr>
          </a:p>
        </p:txBody>
      </p:sp>
      <p:pic>
        <p:nvPicPr>
          <p:cNvPr id="3" name="image6.png" descr="Une image contenant texte, capture d’écran, diagramme, nombre&#10;&#10;Description générée automatiquement">
            <a:extLst>
              <a:ext uri="{FF2B5EF4-FFF2-40B4-BE49-F238E27FC236}">
                <a16:creationId xmlns:a16="http://schemas.microsoft.com/office/drawing/2014/main" id="{A0E55C0E-1539-4834-77F4-EAF441DE315B}"/>
              </a:ext>
            </a:extLst>
          </p:cNvPr>
          <p:cNvPicPr>
            <a:picLocks noChangeAspect="1"/>
          </p:cNvPicPr>
          <p:nvPr/>
        </p:nvPicPr>
        <p:blipFill>
          <a:blip r:embed="rId3"/>
          <a:srcRect/>
          <a:stretch>
            <a:fillRect/>
          </a:stretch>
        </p:blipFill>
        <p:spPr>
          <a:xfrm>
            <a:off x="-149231" y="1894840"/>
            <a:ext cx="7434260" cy="4572000"/>
          </a:xfrm>
          <a:prstGeom prst="rect">
            <a:avLst/>
          </a:prstGeom>
          <a:ln/>
        </p:spPr>
      </p:pic>
      <p:sp>
        <p:nvSpPr>
          <p:cNvPr id="9" name="TextBox 8">
            <a:extLst>
              <a:ext uri="{FF2B5EF4-FFF2-40B4-BE49-F238E27FC236}">
                <a16:creationId xmlns:a16="http://schemas.microsoft.com/office/drawing/2014/main" id="{14141FA0-354D-C184-CBA5-44DB92BA7B2D}"/>
              </a:ext>
            </a:extLst>
          </p:cNvPr>
          <p:cNvSpPr txBox="1"/>
          <p:nvPr/>
        </p:nvSpPr>
        <p:spPr>
          <a:xfrm>
            <a:off x="7339637" y="3600591"/>
            <a:ext cx="4754880" cy="2434709"/>
          </a:xfrm>
          <a:prstGeom prst="roundRect">
            <a:avLst/>
          </a:prstGeom>
          <a:solidFill>
            <a:schemeClr val="bg1">
              <a:lumMod val="95000"/>
            </a:schemeClr>
          </a:solidFill>
          <a:ln>
            <a:solidFill>
              <a:schemeClr val="bg1">
                <a:lumMod val="95000"/>
              </a:schemeClr>
            </a:solidFill>
          </a:ln>
        </p:spPr>
        <p:txBody>
          <a:bodyPr wrap="square">
            <a:spAutoFit/>
          </a:bodyPr>
          <a:lstStyle/>
          <a:p>
            <a:pPr algn="just"/>
            <a:r>
              <a:rPr lang="en-US" dirty="0"/>
              <a:t>High </a:t>
            </a:r>
            <a:r>
              <a:rPr lang="en-US" dirty="0" err="1"/>
              <a:t>CaCO</a:t>
            </a:r>
            <a:r>
              <a:rPr lang="en-US" dirty="0"/>
              <a:t>₃ levels are toxic to earthworms</a:t>
            </a:r>
          </a:p>
          <a:p>
            <a:pPr algn="just"/>
            <a:endParaRPr lang="en-US" dirty="0"/>
          </a:p>
          <a:p>
            <a:pPr algn="just"/>
            <a:r>
              <a:rPr lang="en-US" dirty="0">
                <a:ea typeface="Times New Roman" panose="02020603050405020304" pitchFamily="18" charset="0"/>
              </a:rPr>
              <a:t>I</a:t>
            </a:r>
            <a:r>
              <a:rPr lang="en-US" sz="1800" dirty="0">
                <a:effectLst/>
                <a:ea typeface="Times New Roman" panose="02020603050405020304" pitchFamily="18" charset="0"/>
              </a:rPr>
              <a:t>ncreased nitrogen boosts primary production </a:t>
            </a:r>
            <a:r>
              <a:rPr lang="en-US" sz="1100" dirty="0">
                <a:effectLst/>
                <a:ea typeface="Times New Roman" panose="02020603050405020304" pitchFamily="18" charset="0"/>
              </a:rPr>
              <a:t>(</a:t>
            </a:r>
            <a:r>
              <a:rPr lang="en-US" sz="1100" dirty="0" err="1">
                <a:effectLst/>
                <a:ea typeface="Times New Roman" panose="02020603050405020304" pitchFamily="18" charset="0"/>
              </a:rPr>
              <a:t>Iordache</a:t>
            </a:r>
            <a:r>
              <a:rPr lang="en-US" sz="1100" dirty="0">
                <a:effectLst/>
                <a:ea typeface="Times New Roman" panose="02020603050405020304" pitchFamily="18" charset="0"/>
              </a:rPr>
              <a:t>, 2010; </a:t>
            </a:r>
            <a:r>
              <a:rPr lang="en-US" sz="1100" dirty="0" err="1">
                <a:effectLst/>
                <a:ea typeface="Times New Roman" panose="02020603050405020304" pitchFamily="18" charset="0"/>
              </a:rPr>
              <a:t>Niswati</a:t>
            </a:r>
            <a:r>
              <a:rPr lang="en-US" sz="1100" dirty="0">
                <a:effectLst/>
                <a:ea typeface="Times New Roman" panose="02020603050405020304" pitchFamily="18" charset="0"/>
              </a:rPr>
              <a:t> et al., 2022)</a:t>
            </a:r>
          </a:p>
          <a:p>
            <a:pPr algn="just"/>
            <a:endParaRPr lang="en-US" dirty="0">
              <a:ea typeface="Times New Roman" panose="02020603050405020304" pitchFamily="18" charset="0"/>
            </a:endParaRPr>
          </a:p>
          <a:p>
            <a:pPr algn="just"/>
            <a:r>
              <a:rPr lang="en-US" dirty="0"/>
              <a:t>Finer and denser textures are more easily ingested by geophages </a:t>
            </a:r>
            <a:r>
              <a:rPr lang="en-US" sz="1100" dirty="0"/>
              <a:t>(Perreault and Whalen, 2006)</a:t>
            </a:r>
            <a:endParaRPr lang="en-US" dirty="0"/>
          </a:p>
          <a:p>
            <a:pPr algn="just"/>
            <a:endParaRPr lang="en-US" dirty="0">
              <a:ea typeface="Times New Roman" panose="02020603050405020304" pitchFamily="18" charset="0"/>
            </a:endParaRPr>
          </a:p>
        </p:txBody>
      </p:sp>
      <p:sp>
        <p:nvSpPr>
          <p:cNvPr id="2" name="TextBox 1">
            <a:extLst>
              <a:ext uri="{FF2B5EF4-FFF2-40B4-BE49-F238E27FC236}">
                <a16:creationId xmlns:a16="http://schemas.microsoft.com/office/drawing/2014/main" id="{25B10143-C670-8A98-9452-F23C57A2BBB7}"/>
              </a:ext>
            </a:extLst>
          </p:cNvPr>
          <p:cNvSpPr txBox="1"/>
          <p:nvPr/>
        </p:nvSpPr>
        <p:spPr>
          <a:xfrm>
            <a:off x="7345987" y="2367239"/>
            <a:ext cx="4114800" cy="880369"/>
          </a:xfrm>
          <a:prstGeom prst="rect">
            <a:avLst/>
          </a:prstGeom>
          <a:noFill/>
        </p:spPr>
        <p:txBody>
          <a:bodyPr wrap="square" rtlCol="0">
            <a:spAutoFit/>
          </a:bodyPr>
          <a:lstStyle/>
          <a:p>
            <a:pPr algn="just">
              <a:lnSpc>
                <a:spcPct val="150000"/>
              </a:lnSpc>
            </a:pPr>
            <a:r>
              <a:rPr lang="en-US" b="1" dirty="0"/>
              <a:t>Clay-loam soils rich in nitrogen and low in </a:t>
            </a:r>
            <a:r>
              <a:rPr lang="en-US" b="1" dirty="0" err="1"/>
              <a:t>CaCO</a:t>
            </a:r>
            <a:r>
              <a:rPr lang="en-US" b="1" dirty="0"/>
              <a:t>₃ favor earthworms</a:t>
            </a:r>
          </a:p>
        </p:txBody>
      </p:sp>
    </p:spTree>
    <p:extLst>
      <p:ext uri="{BB962C8B-B14F-4D97-AF65-F5344CB8AC3E}">
        <p14:creationId xmlns:p14="http://schemas.microsoft.com/office/powerpoint/2010/main" val="4239114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53</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mc:AlternateContent xmlns:mc="http://schemas.openxmlformats.org/markup-compatibility/2006" xmlns:a14="http://schemas.microsoft.com/office/drawing/2010/main">
        <mc:Choice Requires="a14">
          <p:sp>
            <p:nvSpPr>
              <p:cNvPr id="43" name="ZoneTexte 42">
                <a:extLst>
                  <a:ext uri="{FF2B5EF4-FFF2-40B4-BE49-F238E27FC236}">
                    <a16:creationId xmlns:a16="http://schemas.microsoft.com/office/drawing/2014/main" id="{6B3A4E4D-5CB6-D967-0110-8CD0D7D39D22}"/>
                  </a:ext>
                </a:extLst>
              </p:cNvPr>
              <p:cNvSpPr txBox="1"/>
              <p:nvPr/>
            </p:nvSpPr>
            <p:spPr>
              <a:xfrm>
                <a:off x="4882418" y="1975597"/>
                <a:ext cx="7645676" cy="830997"/>
              </a:xfrm>
              <a:prstGeom prst="rect">
                <a:avLst/>
              </a:prstGeom>
              <a:noFill/>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fr-FR" sz="1600" i="1" smtClean="0">
                          <a:latin typeface="Cambria Math" panose="02040503050406030204" pitchFamily="18" charset="0"/>
                        </a:rPr>
                        <m:t>𝑌</m:t>
                      </m:r>
                      <m:r>
                        <a:rPr lang="en-US" sz="1600" b="0" i="1" smtClean="0">
                          <a:latin typeface="Cambria Math" panose="02040503050406030204" pitchFamily="18" charset="0"/>
                        </a:rPr>
                        <m:t>3</m:t>
                      </m:r>
                      <m:r>
                        <a:rPr lang="fr-FR" sz="1600" i="1" smtClean="0">
                          <a:latin typeface="Cambria Math" panose="02040503050406030204" pitchFamily="18" charset="0"/>
                        </a:rPr>
                        <m:t> = </m:t>
                      </m:r>
                      <m:r>
                        <a:rPr lang="fr-FR" sz="1600" i="1" smtClean="0">
                          <a:latin typeface="Cambria Math" panose="02040503050406030204" pitchFamily="18" charset="0"/>
                        </a:rPr>
                        <m:t>𝑟𝑎𝑛𝑑𝑜𝑚𝐹𝑜𝑟𝑒𝑠𝑡</m:t>
                      </m:r>
                      <m:r>
                        <a:rPr lang="fr-FR" sz="1600" i="1" smtClean="0">
                          <a:latin typeface="Cambria Math" panose="02040503050406030204" pitchFamily="18" charset="0"/>
                        </a:rPr>
                        <m:t> (</m:t>
                      </m:r>
                      <m:r>
                        <a:rPr lang="fr-FR" sz="1600" i="1" smtClean="0">
                          <a:latin typeface="Cambria Math" panose="02040503050406030204" pitchFamily="18" charset="0"/>
                        </a:rPr>
                        <m:t>𝑑𝑎𝑡𝑎</m:t>
                      </m:r>
                      <m:r>
                        <a:rPr lang="fr-FR" sz="1600" i="1" smtClean="0">
                          <a:latin typeface="Cambria Math" panose="02040503050406030204" pitchFamily="18" charset="0"/>
                        </a:rPr>
                        <m:t>[−</m:t>
                      </m:r>
                      <m:r>
                        <a:rPr lang="fr-FR" sz="1600" i="1" smtClean="0">
                          <a:latin typeface="Cambria Math" panose="02040503050406030204" pitchFamily="18" charset="0"/>
                        </a:rPr>
                        <m:t>𝑟𝑒𝑝</m:t>
                      </m:r>
                      <m:r>
                        <a:rPr lang="en-US" sz="1600" b="0" i="1" smtClean="0">
                          <a:latin typeface="Cambria Math" panose="02040503050406030204" pitchFamily="18" charset="0"/>
                        </a:rPr>
                        <m:t>.</m:t>
                      </m:r>
                      <m:r>
                        <a:rPr lang="en-US" sz="1600" b="0" i="1" smtClean="0">
                          <a:latin typeface="Cambria Math" panose="02040503050406030204" pitchFamily="18" charset="0"/>
                        </a:rPr>
                        <m:t>𝑣𝑎𝑟</m:t>
                      </m:r>
                      <m:r>
                        <a:rPr lang="fr-FR" sz="1600" i="1">
                          <a:latin typeface="Cambria Math" panose="02040503050406030204" pitchFamily="18" charset="0"/>
                        </a:rPr>
                        <m:t>],</m:t>
                      </m:r>
                      <m:r>
                        <a:rPr lang="fr-FR" sz="1600" i="1">
                          <a:latin typeface="Cambria Math" panose="02040503050406030204" pitchFamily="18" charset="0"/>
                        </a:rPr>
                        <m:t>𝑑𝑎𝑡𝑎</m:t>
                      </m:r>
                      <m:r>
                        <a:rPr lang="fr-FR" sz="1600" i="1">
                          <a:latin typeface="Cambria Math" panose="02040503050406030204" pitchFamily="18" charset="0"/>
                        </a:rPr>
                        <m:t>[[</m:t>
                      </m:r>
                      <m:r>
                        <a:rPr lang="fr-FR" sz="1600" i="1">
                          <a:latin typeface="Cambria Math" panose="02040503050406030204" pitchFamily="18" charset="0"/>
                        </a:rPr>
                        <m:t>𝑟𝑒𝑝</m:t>
                      </m:r>
                      <m:r>
                        <a:rPr lang="en-US" sz="1600" b="0" i="1" smtClean="0">
                          <a:latin typeface="Cambria Math" panose="02040503050406030204" pitchFamily="18" charset="0"/>
                        </a:rPr>
                        <m:t>.</m:t>
                      </m:r>
                      <m:r>
                        <a:rPr lang="en-US" sz="1600" b="0" i="1" smtClean="0">
                          <a:latin typeface="Cambria Math" panose="02040503050406030204" pitchFamily="18" charset="0"/>
                        </a:rPr>
                        <m:t>𝑣𝑎𝑟</m:t>
                      </m:r>
                      <m:r>
                        <a:rPr lang="fr-FR" sz="1600" i="1">
                          <a:latin typeface="Cambria Math" panose="02040503050406030204" pitchFamily="18" charset="0"/>
                        </a:rPr>
                        <m:t>]],</m:t>
                      </m:r>
                    </m:oMath>
                  </m:oMathPara>
                </a14:m>
                <a:endParaRPr lang="en-US" sz="1600" i="1" dirty="0"/>
              </a:p>
              <a:p>
                <a:pPr>
                  <a:lnSpc>
                    <a:spcPct val="150000"/>
                  </a:lnSpc>
                </a:pPr>
                <a14:m>
                  <m:oMathPara xmlns:m="http://schemas.openxmlformats.org/officeDocument/2006/math">
                    <m:oMathParaPr>
                      <m:jc m:val="center"/>
                    </m:oMathParaPr>
                    <m:oMath xmlns:m="http://schemas.openxmlformats.org/officeDocument/2006/math">
                      <m:r>
                        <a:rPr lang="fr-FR" sz="1600" i="1">
                          <a:latin typeface="Cambria Math" panose="02040503050406030204" pitchFamily="18" charset="0"/>
                        </a:rPr>
                        <m:t>𝑖𝑚𝑝𝑜𝑟𝑡𝑎𝑛𝑐𝑒</m:t>
                      </m:r>
                      <m:r>
                        <a:rPr lang="fr-FR" sz="1600" i="1">
                          <a:latin typeface="Cambria Math" panose="02040503050406030204" pitchFamily="18" charset="0"/>
                        </a:rPr>
                        <m:t>=</m:t>
                      </m:r>
                      <m:r>
                        <a:rPr lang="fr-FR" sz="1600" i="1">
                          <a:latin typeface="Cambria Math" panose="02040503050406030204" pitchFamily="18" charset="0"/>
                        </a:rPr>
                        <m:t>𝑇𝑅𝑈𝐸</m:t>
                      </m:r>
                      <m:r>
                        <a:rPr lang="fr-FR" sz="1600" i="1">
                          <a:latin typeface="Cambria Math" panose="02040503050406030204" pitchFamily="18" charset="0"/>
                        </a:rPr>
                        <m:t>)</m:t>
                      </m:r>
                    </m:oMath>
                  </m:oMathPara>
                </a14:m>
                <a:endParaRPr sz="1600" dirty="0">
                  <a:cs typeface="Calibri" panose="020F0502020204030204" pitchFamily="34" charset="0"/>
                </a:endParaRPr>
              </a:p>
            </p:txBody>
          </p:sp>
        </mc:Choice>
        <mc:Fallback xmlns="">
          <p:sp>
            <p:nvSpPr>
              <p:cNvPr id="43" name="ZoneTexte 42">
                <a:extLst>
                  <a:ext uri="{FF2B5EF4-FFF2-40B4-BE49-F238E27FC236}">
                    <a16:creationId xmlns:a16="http://schemas.microsoft.com/office/drawing/2014/main" id="{6B3A4E4D-5CB6-D967-0110-8CD0D7D39D22}"/>
                  </a:ext>
                </a:extLst>
              </p:cNvPr>
              <p:cNvSpPr txBox="1">
                <a:spLocks noRot="1" noChangeAspect="1" noMove="1" noResize="1" noEditPoints="1" noAdjustHandles="1" noChangeArrowheads="1" noChangeShapeType="1" noTextEdit="1"/>
              </p:cNvSpPr>
              <p:nvPr/>
            </p:nvSpPr>
            <p:spPr>
              <a:xfrm>
                <a:off x="4882418" y="1975597"/>
                <a:ext cx="7645676" cy="830997"/>
              </a:xfrm>
              <a:prstGeom prst="rect">
                <a:avLst/>
              </a:prstGeom>
              <a:blipFill>
                <a:blip r:embed="rId3"/>
                <a:stretch>
                  <a:fillRect/>
                </a:stretch>
              </a:blipFill>
            </p:spPr>
            <p:txBody>
              <a:bodyPr/>
              <a:lstStyle/>
              <a:p>
                <a:r>
                  <a:rPr lang="en-US">
                    <a:noFill/>
                  </a:rPr>
                  <a:t> </a:t>
                </a:r>
              </a:p>
            </p:txBody>
          </p:sp>
        </mc:Fallback>
      </mc:AlternateContent>
      <p:sp>
        <p:nvSpPr>
          <p:cNvPr id="25" name="ZoneTexte 24">
            <a:extLst>
              <a:ext uri="{FF2B5EF4-FFF2-40B4-BE49-F238E27FC236}">
                <a16:creationId xmlns:a16="http://schemas.microsoft.com/office/drawing/2014/main" id="{1016BA2A-A961-75FC-6DF4-8A653C1F3266}"/>
              </a:ext>
            </a:extLst>
          </p:cNvPr>
          <p:cNvSpPr txBox="1"/>
          <p:nvPr/>
        </p:nvSpPr>
        <p:spPr>
          <a:xfrm>
            <a:off x="4482134" y="2884079"/>
            <a:ext cx="7164681" cy="2031325"/>
          </a:xfrm>
          <a:prstGeom prst="rect">
            <a:avLst/>
          </a:prstGeom>
          <a:noFill/>
        </p:spPr>
        <p:txBody>
          <a:bodyPr wrap="square">
            <a:spAutoFit/>
          </a:bodyPr>
          <a:lstStyle/>
          <a:p>
            <a:r>
              <a:rPr lang="fr-FR" dirty="0">
                <a:cs typeface="Calibri" panose="020F0502020204030204" pitchFamily="34" charset="0"/>
              </a:rPr>
              <a:t>RF model tuning by </a:t>
            </a:r>
            <a:r>
              <a:rPr lang="fr-FR" dirty="0" err="1">
                <a:cs typeface="Calibri" panose="020F0502020204030204" pitchFamily="34" charset="0"/>
              </a:rPr>
              <a:t>grid</a:t>
            </a:r>
            <a:endParaRPr lang="fr-FR" dirty="0">
              <a:cs typeface="Calibri" panose="020F0502020204030204" pitchFamily="34" charset="0"/>
            </a:endParaRPr>
          </a:p>
          <a:p>
            <a:endParaRPr lang="fr-FR" dirty="0">
              <a:cs typeface="Calibri" panose="020F0502020204030204" pitchFamily="34" charset="0"/>
            </a:endParaRPr>
          </a:p>
          <a:p>
            <a:pPr marL="742950" lvl="1" indent="-285750">
              <a:buFont typeface="Arial" panose="020B0604020202020204" pitchFamily="34" charset="0"/>
              <a:buChar char="•"/>
            </a:pPr>
            <a:r>
              <a:rPr lang="fr-FR" i="1" dirty="0" err="1">
                <a:cs typeface="Calibri" panose="020F0502020204030204" pitchFamily="34" charset="0"/>
              </a:rPr>
              <a:t>ntree</a:t>
            </a:r>
            <a:r>
              <a:rPr lang="fr-FR" dirty="0">
                <a:cs typeface="Calibri" panose="020F0502020204030204" pitchFamily="34" charset="0"/>
              </a:rPr>
              <a:t> = </a:t>
            </a:r>
            <a:r>
              <a:rPr lang="en-US" dirty="0">
                <a:cs typeface="Calibri" panose="020F0502020204030204" pitchFamily="34" charset="0"/>
              </a:rPr>
              <a:t>100 to 2000 in increments of 200</a:t>
            </a:r>
            <a:endParaRPr lang="fr-FR" dirty="0">
              <a:cs typeface="Calibri" panose="020F0502020204030204" pitchFamily="34" charset="0"/>
            </a:endParaRPr>
          </a:p>
          <a:p>
            <a:pPr marL="742950" lvl="1" indent="-285750">
              <a:buFont typeface="Arial" panose="020B0604020202020204" pitchFamily="34" charset="0"/>
              <a:buChar char="•"/>
            </a:pPr>
            <a:endParaRPr lang="fr-FR" dirty="0">
              <a:cs typeface="Calibri" panose="020F0502020204030204" pitchFamily="34" charset="0"/>
            </a:endParaRPr>
          </a:p>
          <a:p>
            <a:pPr marL="742950" lvl="1" indent="-285750">
              <a:buFont typeface="Arial" panose="020B0604020202020204" pitchFamily="34" charset="0"/>
              <a:buChar char="•"/>
            </a:pPr>
            <a:r>
              <a:rPr lang="fr-FR" i="1" dirty="0" err="1">
                <a:cs typeface="Calibri" panose="020F0502020204030204" pitchFamily="34" charset="0"/>
              </a:rPr>
              <a:t>mtry</a:t>
            </a:r>
            <a:r>
              <a:rPr lang="fr-FR" dirty="0">
                <a:cs typeface="Calibri" panose="020F0502020204030204" pitchFamily="34" charset="0"/>
              </a:rPr>
              <a:t> = </a:t>
            </a:r>
            <a:r>
              <a:rPr lang="en-US" dirty="0">
                <a:cs typeface="Calibri" panose="020F0502020204030204" pitchFamily="34" charset="0"/>
              </a:rPr>
              <a:t>2 to 10 in increments of 1</a:t>
            </a:r>
          </a:p>
          <a:p>
            <a:pPr marL="742950" lvl="1" indent="-285750">
              <a:buFont typeface="Arial" panose="020B0604020202020204" pitchFamily="34" charset="0"/>
              <a:buChar char="•"/>
            </a:pPr>
            <a:endParaRPr lang="fr-FR" dirty="0">
              <a:cs typeface="Calibri" panose="020F0502020204030204" pitchFamily="34" charset="0"/>
            </a:endParaRPr>
          </a:p>
          <a:p>
            <a:pPr marL="742950" lvl="1" indent="-285750">
              <a:buFont typeface="Arial" panose="020B0604020202020204" pitchFamily="34" charset="0"/>
              <a:buChar char="•"/>
            </a:pPr>
            <a:r>
              <a:rPr lang="fr-FR" i="1" dirty="0" err="1">
                <a:cs typeface="Calibri" panose="020F0502020204030204" pitchFamily="34" charset="0"/>
              </a:rPr>
              <a:t>maxnodes</a:t>
            </a:r>
            <a:r>
              <a:rPr lang="fr-FR" dirty="0">
                <a:cs typeface="Calibri" panose="020F0502020204030204" pitchFamily="34" charset="0"/>
              </a:rPr>
              <a:t> = </a:t>
            </a:r>
            <a:r>
              <a:rPr lang="en-US" dirty="0">
                <a:cs typeface="Calibri" panose="020F0502020204030204" pitchFamily="34" charset="0"/>
              </a:rPr>
              <a:t>NULL and 2 to 15 in increments of 1</a:t>
            </a:r>
            <a:endParaRPr lang="fr-FR" dirty="0">
              <a:cs typeface="Calibri" panose="020F0502020204030204" pitchFamily="34" charset="0"/>
            </a:endParaRPr>
          </a:p>
        </p:txBody>
      </p:sp>
      <p:sp>
        <p:nvSpPr>
          <p:cNvPr id="28" name="ZoneTexte 27">
            <a:extLst>
              <a:ext uri="{FF2B5EF4-FFF2-40B4-BE49-F238E27FC236}">
                <a16:creationId xmlns:a16="http://schemas.microsoft.com/office/drawing/2014/main" id="{7AD3604C-29AC-F23B-E69E-5B7913152BDF}"/>
              </a:ext>
            </a:extLst>
          </p:cNvPr>
          <p:cNvSpPr txBox="1"/>
          <p:nvPr/>
        </p:nvSpPr>
        <p:spPr>
          <a:xfrm>
            <a:off x="4482134" y="1543615"/>
            <a:ext cx="6097656" cy="369332"/>
          </a:xfrm>
          <a:prstGeom prst="rect">
            <a:avLst/>
          </a:prstGeom>
          <a:noFill/>
        </p:spPr>
        <p:txBody>
          <a:bodyPr wrap="square">
            <a:spAutoFit/>
          </a:bodyPr>
          <a:lstStyle/>
          <a:p>
            <a:r>
              <a:rPr lang="fr-FR" dirty="0">
                <a:cs typeface="Calibri" panose="020F0502020204030204" pitchFamily="34" charset="0"/>
              </a:rPr>
              <a:t>Default model</a:t>
            </a:r>
          </a:p>
        </p:txBody>
      </p:sp>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53FBBFC3-895A-1B7B-9B75-F72AA09287E9}"/>
                  </a:ext>
                </a:extLst>
              </p:cNvPr>
              <p:cNvSpPr txBox="1"/>
              <p:nvPr/>
            </p:nvSpPr>
            <p:spPr>
              <a:xfrm>
                <a:off x="4608196" y="5280832"/>
                <a:ext cx="6912555" cy="823046"/>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fr-FR" sz="1600" i="1" smtClean="0">
                          <a:latin typeface="Cambria Math" panose="02040503050406030204" pitchFamily="18" charset="0"/>
                        </a:rPr>
                        <m:t>𝑌</m:t>
                      </m:r>
                      <m:r>
                        <a:rPr lang="en-US" sz="1600" b="0" i="1" smtClean="0">
                          <a:latin typeface="Cambria Math" panose="02040503050406030204" pitchFamily="18" charset="0"/>
                        </a:rPr>
                        <m:t>3</m:t>
                      </m:r>
                      <m:r>
                        <a:rPr lang="fr-FR" sz="1600" i="1" smtClean="0">
                          <a:latin typeface="Cambria Math" panose="02040503050406030204" pitchFamily="18" charset="0"/>
                        </a:rPr>
                        <m:t> = </m:t>
                      </m:r>
                      <m:r>
                        <a:rPr lang="fr-FR" sz="1600" i="1" smtClean="0">
                          <a:latin typeface="Cambria Math" panose="02040503050406030204" pitchFamily="18" charset="0"/>
                        </a:rPr>
                        <m:t>𝑟𝑎𝑛𝑑𝑜𝑚𝐹𝑜𝑟𝑒𝑠𝑡</m:t>
                      </m:r>
                      <m:r>
                        <a:rPr lang="fr-FR" sz="1600" i="1" smtClean="0">
                          <a:latin typeface="Cambria Math" panose="02040503050406030204" pitchFamily="18" charset="0"/>
                        </a:rPr>
                        <m:t> (</m:t>
                      </m:r>
                      <m:r>
                        <a:rPr lang="fr-FR" sz="1600" i="1" smtClean="0">
                          <a:latin typeface="Cambria Math" panose="02040503050406030204" pitchFamily="18" charset="0"/>
                        </a:rPr>
                        <m:t>𝑑𝑎𝑡𝑎</m:t>
                      </m:r>
                      <m:r>
                        <a:rPr lang="fr-FR" sz="1600" i="1" smtClean="0">
                          <a:latin typeface="Cambria Math" panose="02040503050406030204" pitchFamily="18" charset="0"/>
                        </a:rPr>
                        <m:t>[−</m:t>
                      </m:r>
                      <m:r>
                        <a:rPr lang="fr-FR" sz="1600" i="1" smtClean="0">
                          <a:latin typeface="Cambria Math" panose="02040503050406030204" pitchFamily="18" charset="0"/>
                        </a:rPr>
                        <m:t>𝑟𝑒𝑝</m:t>
                      </m:r>
                      <m:r>
                        <a:rPr lang="en-US" sz="1600" b="0" i="1" smtClean="0">
                          <a:latin typeface="Cambria Math" panose="02040503050406030204" pitchFamily="18" charset="0"/>
                        </a:rPr>
                        <m:t>.</m:t>
                      </m:r>
                      <m:r>
                        <a:rPr lang="en-US" sz="1600" b="0" i="1" smtClean="0">
                          <a:latin typeface="Cambria Math" panose="02040503050406030204" pitchFamily="18" charset="0"/>
                        </a:rPr>
                        <m:t>𝑣𝑎𝑟</m:t>
                      </m:r>
                      <m:r>
                        <a:rPr lang="fr-FR" sz="1600" i="1">
                          <a:latin typeface="Cambria Math" panose="02040503050406030204" pitchFamily="18" charset="0"/>
                        </a:rPr>
                        <m:t>],</m:t>
                      </m:r>
                      <m:r>
                        <a:rPr lang="fr-FR" sz="1600" i="1">
                          <a:latin typeface="Cambria Math" panose="02040503050406030204" pitchFamily="18" charset="0"/>
                        </a:rPr>
                        <m:t>𝑑𝑎𝑡𝑎</m:t>
                      </m:r>
                      <m:r>
                        <a:rPr lang="fr-FR" sz="1600" i="1">
                          <a:latin typeface="Cambria Math" panose="02040503050406030204" pitchFamily="18" charset="0"/>
                        </a:rPr>
                        <m:t>[[</m:t>
                      </m:r>
                      <m:r>
                        <a:rPr lang="fr-FR" sz="1600" i="1">
                          <a:latin typeface="Cambria Math" panose="02040503050406030204" pitchFamily="18" charset="0"/>
                        </a:rPr>
                        <m:t>𝑟𝑒𝑝</m:t>
                      </m:r>
                      <m:r>
                        <a:rPr lang="en-US" sz="1600" b="0" i="1" smtClean="0">
                          <a:latin typeface="Cambria Math" panose="02040503050406030204" pitchFamily="18" charset="0"/>
                        </a:rPr>
                        <m:t>.</m:t>
                      </m:r>
                      <m:r>
                        <a:rPr lang="en-US" sz="1600" b="0" i="1" smtClean="0">
                          <a:latin typeface="Cambria Math" panose="02040503050406030204" pitchFamily="18" charset="0"/>
                        </a:rPr>
                        <m:t>𝑣𝑎𝑟</m:t>
                      </m:r>
                      <m:r>
                        <a:rPr lang="fr-FR" sz="1600" i="1">
                          <a:latin typeface="Cambria Math" panose="02040503050406030204" pitchFamily="18" charset="0"/>
                        </a:rPr>
                        <m:t>]],</m:t>
                      </m:r>
                      <m:r>
                        <a:rPr lang="fr-FR" sz="1600" i="1">
                          <a:latin typeface="Cambria Math" panose="02040503050406030204" pitchFamily="18" charset="0"/>
                        </a:rPr>
                        <m:t>𝑚𝑡𝑟𝑦</m:t>
                      </m:r>
                      <m:r>
                        <a:rPr lang="fr-FR" sz="1600" i="1">
                          <a:latin typeface="Cambria Math" panose="02040503050406030204" pitchFamily="18" charset="0"/>
                        </a:rPr>
                        <m:t> = 3,</m:t>
                      </m:r>
                    </m:oMath>
                  </m:oMathPara>
                </a14:m>
                <a:endParaRPr lang="en-US" sz="1600" i="1" dirty="0"/>
              </a:p>
              <a:p>
                <a:pPr>
                  <a:lnSpc>
                    <a:spcPct val="150000"/>
                  </a:lnSpc>
                </a:pPr>
                <a14:m>
                  <m:oMathPara xmlns:m="http://schemas.openxmlformats.org/officeDocument/2006/math">
                    <m:oMathParaPr>
                      <m:jc m:val="center"/>
                    </m:oMathParaPr>
                    <m:oMath xmlns:m="http://schemas.openxmlformats.org/officeDocument/2006/math">
                      <m:r>
                        <a:rPr lang="fr-FR" sz="1600" i="1">
                          <a:latin typeface="Cambria Math" panose="02040503050406030204" pitchFamily="18" charset="0"/>
                        </a:rPr>
                        <m:t>𝑛𝑡𝑟𝑒𝑒</m:t>
                      </m:r>
                      <m:r>
                        <a:rPr lang="fr-FR" sz="1600" i="1">
                          <a:latin typeface="Cambria Math" panose="02040503050406030204" pitchFamily="18" charset="0"/>
                        </a:rPr>
                        <m:t> = 500,</m:t>
                      </m:r>
                      <m:r>
                        <a:rPr lang="fr-FR" sz="1600" i="1">
                          <a:latin typeface="Cambria Math" panose="02040503050406030204" pitchFamily="18" charset="0"/>
                        </a:rPr>
                        <m:t>𝑚𝑎𝑥𝑛𝑜𝑑𝑒𝑠</m:t>
                      </m:r>
                      <m:r>
                        <a:rPr lang="fr-FR" sz="1600" i="1">
                          <a:latin typeface="Cambria Math" panose="02040503050406030204" pitchFamily="18" charset="0"/>
                        </a:rPr>
                        <m:t> = </m:t>
                      </m:r>
                      <m:r>
                        <a:rPr lang="fr-FR" sz="1600" i="1">
                          <a:latin typeface="Cambria Math" panose="02040503050406030204" pitchFamily="18" charset="0"/>
                        </a:rPr>
                        <m:t>𝑁𝑈𝐿𝐿</m:t>
                      </m:r>
                      <m:r>
                        <a:rPr lang="fr-FR" sz="1600" i="1">
                          <a:latin typeface="Cambria Math" panose="02040503050406030204" pitchFamily="18" charset="0"/>
                        </a:rPr>
                        <m:t>,</m:t>
                      </m:r>
                      <m:r>
                        <a:rPr lang="fr-FR" sz="1600" i="1">
                          <a:latin typeface="Cambria Math" panose="02040503050406030204" pitchFamily="18" charset="0"/>
                        </a:rPr>
                        <m:t>𝑖𝑚𝑝𝑜𝑟𝑡𝑎𝑛𝑐𝑒</m:t>
                      </m:r>
                      <m:r>
                        <a:rPr lang="fr-FR" sz="1600" i="1">
                          <a:latin typeface="Cambria Math" panose="02040503050406030204" pitchFamily="18" charset="0"/>
                        </a:rPr>
                        <m:t>=</m:t>
                      </m:r>
                      <m:r>
                        <a:rPr lang="fr-FR" sz="1600" i="1">
                          <a:latin typeface="Cambria Math" panose="02040503050406030204" pitchFamily="18" charset="0"/>
                        </a:rPr>
                        <m:t>𝑇𝑅𝑈𝐸</m:t>
                      </m:r>
                      <m:r>
                        <a:rPr lang="fr-FR" sz="1600" i="1">
                          <a:latin typeface="Cambria Math" panose="02040503050406030204" pitchFamily="18" charset="0"/>
                        </a:rPr>
                        <m:t>)</m:t>
                      </m:r>
                    </m:oMath>
                  </m:oMathPara>
                </a14:m>
                <a:endParaRPr dirty="0">
                  <a:cs typeface="Calibri" panose="020F0502020204030204" pitchFamily="34" charset="0"/>
                </a:endParaRPr>
              </a:p>
            </p:txBody>
          </p:sp>
        </mc:Choice>
        <mc:Fallback xmlns="">
          <p:sp>
            <p:nvSpPr>
              <p:cNvPr id="29" name="ZoneTexte 28">
                <a:extLst>
                  <a:ext uri="{FF2B5EF4-FFF2-40B4-BE49-F238E27FC236}">
                    <a16:creationId xmlns:a16="http://schemas.microsoft.com/office/drawing/2014/main" id="{53FBBFC3-895A-1B7B-9B75-F72AA09287E9}"/>
                  </a:ext>
                </a:extLst>
              </p:cNvPr>
              <p:cNvSpPr txBox="1">
                <a:spLocks noRot="1" noChangeAspect="1" noMove="1" noResize="1" noEditPoints="1" noAdjustHandles="1" noChangeArrowheads="1" noChangeShapeType="1" noTextEdit="1"/>
              </p:cNvSpPr>
              <p:nvPr/>
            </p:nvSpPr>
            <p:spPr>
              <a:xfrm>
                <a:off x="4608196" y="5280832"/>
                <a:ext cx="6912555" cy="823046"/>
              </a:xfrm>
              <a:prstGeom prst="rect">
                <a:avLst/>
              </a:prstGeom>
              <a:blipFill>
                <a:blip r:embed="rId4"/>
                <a:stretch>
                  <a:fillRect/>
                </a:stretch>
              </a:blipFill>
            </p:spPr>
            <p:txBody>
              <a:bodyPr/>
              <a:lstStyle/>
              <a:p>
                <a:r>
                  <a:rPr lang="en-US">
                    <a:noFill/>
                  </a:rPr>
                  <a:t> </a:t>
                </a:r>
              </a:p>
            </p:txBody>
          </p:sp>
        </mc:Fallback>
      </mc:AlternateContent>
      <p:grpSp>
        <p:nvGrpSpPr>
          <p:cNvPr id="18" name="Groupe 9">
            <a:extLst>
              <a:ext uri="{FF2B5EF4-FFF2-40B4-BE49-F238E27FC236}">
                <a16:creationId xmlns:a16="http://schemas.microsoft.com/office/drawing/2014/main" id="{68869F77-E610-3F5C-2F3D-7A23A906A2D2}"/>
              </a:ext>
            </a:extLst>
          </p:cNvPr>
          <p:cNvGrpSpPr/>
          <p:nvPr/>
        </p:nvGrpSpPr>
        <p:grpSpPr>
          <a:xfrm>
            <a:off x="677662" y="2693329"/>
            <a:ext cx="2216521" cy="2399560"/>
            <a:chOff x="4765256" y="3784821"/>
            <a:chExt cx="1590624" cy="1797809"/>
          </a:xfrm>
        </p:grpSpPr>
        <p:pic>
          <p:nvPicPr>
            <p:cNvPr id="19" name="Image 11">
              <a:extLst>
                <a:ext uri="{FF2B5EF4-FFF2-40B4-BE49-F238E27FC236}">
                  <a16:creationId xmlns:a16="http://schemas.microsoft.com/office/drawing/2014/main" id="{2C3B9B7E-DC2D-C5A2-C85C-CD7858372E99}"/>
                </a:ext>
              </a:extLst>
            </p:cNvPr>
            <p:cNvPicPr>
              <a:picLocks noChangeAspect="1"/>
            </p:cNvPicPr>
            <p:nvPr/>
          </p:nvPicPr>
          <p:blipFill>
            <a:blip r:embed="rId5">
              <a:duotone>
                <a:schemeClr val="bg2">
                  <a:shade val="45000"/>
                  <a:satMod val="135000"/>
                </a:schemeClr>
                <a:prstClr val="white"/>
              </a:duotone>
            </a:blip>
            <a:stretch>
              <a:fillRect/>
            </a:stretch>
          </p:blipFill>
          <p:spPr>
            <a:xfrm>
              <a:off x="5652635" y="3794760"/>
              <a:ext cx="703245" cy="640080"/>
            </a:xfrm>
            <a:prstGeom prst="rect">
              <a:avLst/>
            </a:prstGeom>
          </p:spPr>
        </p:pic>
        <p:pic>
          <p:nvPicPr>
            <p:cNvPr id="20" name="Image 12">
              <a:extLst>
                <a:ext uri="{FF2B5EF4-FFF2-40B4-BE49-F238E27FC236}">
                  <a16:creationId xmlns:a16="http://schemas.microsoft.com/office/drawing/2014/main" id="{C842C459-9DD8-2AF4-EEDB-B83ABDDA1B57}"/>
                </a:ext>
              </a:extLst>
            </p:cNvPr>
            <p:cNvPicPr>
              <a:picLocks noChangeAspect="1"/>
            </p:cNvPicPr>
            <p:nvPr/>
          </p:nvPicPr>
          <p:blipFill>
            <a:blip r:embed="rId6"/>
            <a:stretch>
              <a:fillRect/>
            </a:stretch>
          </p:blipFill>
          <p:spPr>
            <a:xfrm>
              <a:off x="5219864" y="4370128"/>
              <a:ext cx="700008" cy="637135"/>
            </a:xfrm>
            <a:prstGeom prst="rect">
              <a:avLst/>
            </a:prstGeom>
          </p:spPr>
        </p:pic>
        <p:pic>
          <p:nvPicPr>
            <p:cNvPr id="21" name="Image 13">
              <a:extLst>
                <a:ext uri="{FF2B5EF4-FFF2-40B4-BE49-F238E27FC236}">
                  <a16:creationId xmlns:a16="http://schemas.microsoft.com/office/drawing/2014/main" id="{579D0683-E72F-5159-18FA-965E5002D8A5}"/>
                </a:ext>
              </a:extLst>
            </p:cNvPr>
            <p:cNvPicPr>
              <a:picLocks noChangeAspect="1"/>
            </p:cNvPicPr>
            <p:nvPr/>
          </p:nvPicPr>
          <p:blipFill>
            <a:blip r:embed="rId7">
              <a:duotone>
                <a:schemeClr val="bg2">
                  <a:shade val="45000"/>
                  <a:satMod val="135000"/>
                </a:schemeClr>
                <a:prstClr val="white"/>
              </a:duotone>
            </a:blip>
            <a:stretch>
              <a:fillRect/>
            </a:stretch>
          </p:blipFill>
          <p:spPr>
            <a:xfrm>
              <a:off x="4765256" y="4906588"/>
              <a:ext cx="703245" cy="640080"/>
            </a:xfrm>
            <a:prstGeom prst="rect">
              <a:avLst/>
            </a:prstGeom>
          </p:spPr>
        </p:pic>
        <p:pic>
          <p:nvPicPr>
            <p:cNvPr id="22" name="Image 14">
              <a:extLst>
                <a:ext uri="{FF2B5EF4-FFF2-40B4-BE49-F238E27FC236}">
                  <a16:creationId xmlns:a16="http://schemas.microsoft.com/office/drawing/2014/main" id="{6BD589C5-04A4-8FB8-05B5-49E40668FCB8}"/>
                </a:ext>
              </a:extLst>
            </p:cNvPr>
            <p:cNvPicPr>
              <a:picLocks noChangeAspect="1"/>
            </p:cNvPicPr>
            <p:nvPr/>
          </p:nvPicPr>
          <p:blipFill>
            <a:blip r:embed="rId8">
              <a:duotone>
                <a:schemeClr val="bg2">
                  <a:shade val="45000"/>
                  <a:satMod val="135000"/>
                </a:schemeClr>
                <a:prstClr val="white"/>
              </a:duotone>
            </a:blip>
            <a:stretch>
              <a:fillRect/>
            </a:stretch>
          </p:blipFill>
          <p:spPr>
            <a:xfrm>
              <a:off x="5652635" y="4942550"/>
              <a:ext cx="703245" cy="640080"/>
            </a:xfrm>
            <a:prstGeom prst="rect">
              <a:avLst/>
            </a:prstGeom>
          </p:spPr>
        </p:pic>
        <p:pic>
          <p:nvPicPr>
            <p:cNvPr id="23" name="Image 15">
              <a:extLst>
                <a:ext uri="{FF2B5EF4-FFF2-40B4-BE49-F238E27FC236}">
                  <a16:creationId xmlns:a16="http://schemas.microsoft.com/office/drawing/2014/main" id="{62B24242-543D-690B-C746-58F429149BDF}"/>
                </a:ext>
              </a:extLst>
            </p:cNvPr>
            <p:cNvPicPr>
              <a:picLocks noChangeAspect="1"/>
            </p:cNvPicPr>
            <p:nvPr/>
          </p:nvPicPr>
          <p:blipFill>
            <a:blip r:embed="rId9">
              <a:duotone>
                <a:schemeClr val="bg2">
                  <a:shade val="45000"/>
                  <a:satMod val="135000"/>
                </a:schemeClr>
                <a:prstClr val="white"/>
              </a:duotone>
            </a:blip>
            <a:stretch>
              <a:fillRect/>
            </a:stretch>
          </p:blipFill>
          <p:spPr>
            <a:xfrm>
              <a:off x="4848022" y="3784821"/>
              <a:ext cx="703245" cy="640080"/>
            </a:xfrm>
            <a:prstGeom prst="rect">
              <a:avLst/>
            </a:prstGeom>
          </p:spPr>
        </p:pic>
      </p:grpSp>
      <p:sp>
        <p:nvSpPr>
          <p:cNvPr id="27" name="TextBox 26">
            <a:extLst>
              <a:ext uri="{FF2B5EF4-FFF2-40B4-BE49-F238E27FC236}">
                <a16:creationId xmlns:a16="http://schemas.microsoft.com/office/drawing/2014/main" id="{C3FE7C56-1FE6-47A5-F290-041F21C8B0D0}"/>
              </a:ext>
            </a:extLst>
          </p:cNvPr>
          <p:cNvSpPr txBox="1"/>
          <p:nvPr/>
        </p:nvSpPr>
        <p:spPr>
          <a:xfrm>
            <a:off x="671603" y="5280832"/>
            <a:ext cx="3030462" cy="369332"/>
          </a:xfrm>
          <a:prstGeom prst="rect">
            <a:avLst/>
          </a:prstGeom>
          <a:noFill/>
        </p:spPr>
        <p:txBody>
          <a:bodyPr wrap="square">
            <a:spAutoFit/>
          </a:bodyPr>
          <a:lstStyle/>
          <a:p>
            <a:r>
              <a:rPr lang="fr-FR" b="1" dirty="0" err="1">
                <a:cs typeface="Calibri" panose="020F0502020204030204" pitchFamily="34" charset="0"/>
              </a:rPr>
              <a:t>Random</a:t>
            </a:r>
            <a:r>
              <a:rPr lang="fr-FR" b="1" dirty="0">
                <a:cs typeface="Calibri" panose="020F0502020204030204" pitchFamily="34" charset="0"/>
              </a:rPr>
              <a:t> </a:t>
            </a:r>
            <a:r>
              <a:rPr lang="fr-FR" b="1" dirty="0" err="1">
                <a:cs typeface="Calibri" panose="020F0502020204030204" pitchFamily="34" charset="0"/>
              </a:rPr>
              <a:t>Forests</a:t>
            </a:r>
            <a:r>
              <a:rPr lang="fr-FR" b="1" dirty="0">
                <a:cs typeface="Calibri" panose="020F0502020204030204" pitchFamily="34" charset="0"/>
              </a:rPr>
              <a:t> (RF)</a:t>
            </a:r>
          </a:p>
        </p:txBody>
      </p:sp>
      <p:sp>
        <p:nvSpPr>
          <p:cNvPr id="2" name="TextBox 1">
            <a:extLst>
              <a:ext uri="{FF2B5EF4-FFF2-40B4-BE49-F238E27FC236}">
                <a16:creationId xmlns:a16="http://schemas.microsoft.com/office/drawing/2014/main" id="{89B9CB04-64A0-2356-F09B-121AF9D8C747}"/>
              </a:ext>
            </a:extLst>
          </p:cNvPr>
          <p:cNvSpPr txBox="1"/>
          <p:nvPr/>
        </p:nvSpPr>
        <p:spPr>
          <a:xfrm>
            <a:off x="430375" y="2088083"/>
            <a:ext cx="3712468" cy="369332"/>
          </a:xfrm>
          <a:prstGeom prst="rect">
            <a:avLst/>
          </a:prstGeom>
          <a:noFill/>
        </p:spPr>
        <p:txBody>
          <a:bodyPr wrap="square">
            <a:spAutoFit/>
          </a:bodyPr>
          <a:lstStyle/>
          <a:p>
            <a:r>
              <a:rPr lang="fr-FR" b="1" dirty="0">
                <a:solidFill>
                  <a:srgbClr val="0D0D0D"/>
                </a:solidFill>
                <a:highlight>
                  <a:srgbClr val="FFFFFF"/>
                </a:highlight>
                <a:cs typeface="Calibri" panose="020F0502020204030204" pitchFamily="34" charset="0"/>
              </a:rPr>
              <a:t>Machine </a:t>
            </a:r>
            <a:r>
              <a:rPr lang="fr-FR" b="1" dirty="0" err="1">
                <a:solidFill>
                  <a:srgbClr val="0D0D0D"/>
                </a:solidFill>
                <a:highlight>
                  <a:srgbClr val="FFFFFF"/>
                </a:highlight>
                <a:cs typeface="Calibri" panose="020F0502020204030204" pitchFamily="34" charset="0"/>
              </a:rPr>
              <a:t>learning</a:t>
            </a:r>
            <a:r>
              <a:rPr lang="fr-FR" b="1" dirty="0">
                <a:solidFill>
                  <a:srgbClr val="0D0D0D"/>
                </a:solidFill>
                <a:highlight>
                  <a:srgbClr val="FFFFFF"/>
                </a:highlight>
                <a:cs typeface="Calibri" panose="020F0502020204030204" pitchFamily="34" charset="0"/>
              </a:rPr>
              <a:t> </a:t>
            </a:r>
            <a:r>
              <a:rPr lang="fr-FR" b="1" dirty="0" err="1">
                <a:solidFill>
                  <a:srgbClr val="0D0D0D"/>
                </a:solidFill>
                <a:highlight>
                  <a:srgbClr val="FFFFFF"/>
                </a:highlight>
                <a:cs typeface="Calibri" panose="020F0502020204030204" pitchFamily="34" charset="0"/>
              </a:rPr>
              <a:t>algorithms</a:t>
            </a:r>
            <a:endParaRPr lang="fr-FR" b="1" dirty="0">
              <a:solidFill>
                <a:srgbClr val="0D0D0D"/>
              </a:solidFill>
              <a:highlight>
                <a:srgbClr val="FFFFFF"/>
              </a:highlight>
              <a:cs typeface="Calibri" panose="020F0502020204030204" pitchFamily="34" charset="0"/>
            </a:endParaRPr>
          </a:p>
        </p:txBody>
      </p:sp>
      <p:sp>
        <p:nvSpPr>
          <p:cNvPr id="4" name="ZoneTexte 24">
            <a:extLst>
              <a:ext uri="{FF2B5EF4-FFF2-40B4-BE49-F238E27FC236}">
                <a16:creationId xmlns:a16="http://schemas.microsoft.com/office/drawing/2014/main" id="{8A73EF3C-9D5E-68C7-757C-2C1E1B52EDEA}"/>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6.	Model </a:t>
            </a:r>
            <a:r>
              <a:rPr lang="fr-FR" sz="2000" b="1" dirty="0" err="1">
                <a:solidFill>
                  <a:srgbClr val="7030A0"/>
                </a:solidFill>
              </a:rPr>
              <a:t>fitting</a:t>
            </a:r>
            <a:r>
              <a:rPr lang="fr-FR" sz="2000" b="1" dirty="0">
                <a:solidFill>
                  <a:srgbClr val="7030A0"/>
                </a:solidFill>
              </a:rPr>
              <a:t> and calibration </a:t>
            </a:r>
          </a:p>
        </p:txBody>
      </p:sp>
    </p:spTree>
    <p:extLst>
      <p:ext uri="{BB962C8B-B14F-4D97-AF65-F5344CB8AC3E}">
        <p14:creationId xmlns:p14="http://schemas.microsoft.com/office/powerpoint/2010/main" val="162609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54</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sp>
        <p:nvSpPr>
          <p:cNvPr id="28" name="ZoneTexte 27">
            <a:extLst>
              <a:ext uri="{FF2B5EF4-FFF2-40B4-BE49-F238E27FC236}">
                <a16:creationId xmlns:a16="http://schemas.microsoft.com/office/drawing/2014/main" id="{7AD3604C-29AC-F23B-E69E-5B7913152BDF}"/>
              </a:ext>
            </a:extLst>
          </p:cNvPr>
          <p:cNvSpPr txBox="1"/>
          <p:nvPr/>
        </p:nvSpPr>
        <p:spPr>
          <a:xfrm>
            <a:off x="4472609" y="1652878"/>
            <a:ext cx="6097656" cy="369332"/>
          </a:xfrm>
          <a:prstGeom prst="rect">
            <a:avLst/>
          </a:prstGeom>
          <a:noFill/>
        </p:spPr>
        <p:txBody>
          <a:bodyPr wrap="square">
            <a:spAutoFit/>
          </a:bodyPr>
          <a:lstStyle/>
          <a:p>
            <a:r>
              <a:rPr lang="fr-FR" dirty="0">
                <a:cs typeface="Calibri" panose="020F0502020204030204" pitchFamily="34" charset="0"/>
              </a:rPr>
              <a:t>Default model</a:t>
            </a: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89985E6E-E646-1BF0-FDEA-733E5189C6DB}"/>
                  </a:ext>
                </a:extLst>
              </p:cNvPr>
              <p:cNvSpPr txBox="1"/>
              <p:nvPr/>
            </p:nvSpPr>
            <p:spPr>
              <a:xfrm>
                <a:off x="4880113" y="2122815"/>
                <a:ext cx="7645676"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fr-FR" sz="1600" i="1" smtClean="0">
                          <a:latin typeface="Cambria Math" panose="02040503050406030204" pitchFamily="18" charset="0"/>
                        </a:rPr>
                        <m:t>𝑌</m:t>
                      </m:r>
                      <m:r>
                        <a:rPr lang="en-US" sz="1600" b="0" i="1" smtClean="0">
                          <a:latin typeface="Cambria Math" panose="02040503050406030204" pitchFamily="18" charset="0"/>
                        </a:rPr>
                        <m:t>4</m:t>
                      </m:r>
                      <m:r>
                        <a:rPr lang="fr-FR" sz="1600" i="1">
                          <a:latin typeface="Cambria Math" panose="02040503050406030204" pitchFamily="18" charset="0"/>
                        </a:rPr>
                        <m:t> = </m:t>
                      </m:r>
                      <m:r>
                        <a:rPr lang="fr-FR" sz="1600" i="1">
                          <a:latin typeface="Cambria Math" panose="02040503050406030204" pitchFamily="18" charset="0"/>
                        </a:rPr>
                        <m:t>𝑔𝑏𝑚</m:t>
                      </m:r>
                      <m:r>
                        <a:rPr lang="fr-FR" sz="1600" i="1">
                          <a:latin typeface="Cambria Math" panose="02040503050406030204" pitchFamily="18" charset="0"/>
                        </a:rPr>
                        <m:t>(</m:t>
                      </m:r>
                      <m:r>
                        <a:rPr lang="fr-FR" sz="1600" i="1">
                          <a:latin typeface="Cambria Math" panose="02040503050406030204" pitchFamily="18" charset="0"/>
                        </a:rPr>
                        <m:t>𝑦</m:t>
                      </m:r>
                      <m:r>
                        <a:rPr lang="fr-FR" sz="1600" i="1">
                          <a:latin typeface="Cambria Math" panose="02040503050406030204" pitchFamily="18" charset="0"/>
                        </a:rPr>
                        <m:t> ~.,</m:t>
                      </m:r>
                      <m:r>
                        <a:rPr lang="fr-FR" sz="1600" i="1">
                          <a:latin typeface="Cambria Math" panose="02040503050406030204" pitchFamily="18" charset="0"/>
                        </a:rPr>
                        <m:t>𝑑𝑎𝑡𝑎</m:t>
                      </m:r>
                      <m:r>
                        <a:rPr lang="fr-FR" sz="1600" i="1">
                          <a:latin typeface="Cambria Math" panose="02040503050406030204" pitchFamily="18" charset="0"/>
                        </a:rPr>
                        <m:t>=</m:t>
                      </m:r>
                      <m:r>
                        <a:rPr lang="fr-FR" sz="1600" i="1">
                          <a:latin typeface="Cambria Math" panose="02040503050406030204" pitchFamily="18" charset="0"/>
                        </a:rPr>
                        <m:t>𝑑𝑎𝑡𝑎</m:t>
                      </m:r>
                      <m:r>
                        <a:rPr lang="fr-FR" sz="1600" i="1">
                          <a:latin typeface="Cambria Math" panose="02040503050406030204" pitchFamily="18" charset="0"/>
                        </a:rPr>
                        <m:t>,</m:t>
                      </m:r>
                      <m:r>
                        <a:rPr lang="fr-FR" sz="1600" i="1">
                          <a:latin typeface="Cambria Math" panose="02040503050406030204" pitchFamily="18" charset="0"/>
                        </a:rPr>
                        <m:t>𝑑𝑖𝑠𝑡𝑟𝑖𝑏𝑢𝑡𝑖𝑜𝑛</m:t>
                      </m:r>
                      <m:r>
                        <a:rPr lang="fr-FR" sz="1600" i="1">
                          <a:latin typeface="Cambria Math" panose="02040503050406030204" pitchFamily="18" charset="0"/>
                        </a:rPr>
                        <m:t> =′ </m:t>
                      </m:r>
                      <m:r>
                        <a:rPr lang="fr-FR" sz="1600" i="1">
                          <a:latin typeface="Cambria Math" panose="02040503050406030204" pitchFamily="18" charset="0"/>
                        </a:rPr>
                        <m:t>𝑔𝑎𝑢𝑠𝑠𝑖𝑎𝑛</m:t>
                      </m:r>
                      <m:r>
                        <a:rPr lang="fr-FR" sz="1600" i="1">
                          <a:latin typeface="Cambria Math" panose="02040503050406030204" pitchFamily="18" charset="0"/>
                        </a:rPr>
                        <m:t>′)</m:t>
                      </m:r>
                    </m:oMath>
                  </m:oMathPara>
                </a14:m>
                <a:endParaRPr sz="1600" dirty="0">
                  <a:cs typeface="Calibri" panose="020F0502020204030204" pitchFamily="34" charset="0"/>
                </a:endParaRPr>
              </a:p>
            </p:txBody>
          </p:sp>
        </mc:Choice>
        <mc:Fallback xmlns="">
          <p:sp>
            <p:nvSpPr>
              <p:cNvPr id="2" name="ZoneTexte 1">
                <a:extLst>
                  <a:ext uri="{FF2B5EF4-FFF2-40B4-BE49-F238E27FC236}">
                    <a16:creationId xmlns:a16="http://schemas.microsoft.com/office/drawing/2014/main" id="{89985E6E-E646-1BF0-FDEA-733E5189C6DB}"/>
                  </a:ext>
                </a:extLst>
              </p:cNvPr>
              <p:cNvSpPr txBox="1">
                <a:spLocks noRot="1" noChangeAspect="1" noMove="1" noResize="1" noEditPoints="1" noAdjustHandles="1" noChangeArrowheads="1" noChangeShapeType="1" noTextEdit="1"/>
              </p:cNvSpPr>
              <p:nvPr/>
            </p:nvSpPr>
            <p:spPr>
              <a:xfrm>
                <a:off x="4880113" y="2122815"/>
                <a:ext cx="7645676" cy="338554"/>
              </a:xfrm>
              <a:prstGeom prst="rect">
                <a:avLst/>
              </a:prstGeom>
              <a:blipFill>
                <a:blip r:embed="rId3"/>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C9AF3414-E317-14DF-421F-F180BC78D598}"/>
                  </a:ext>
                </a:extLst>
              </p:cNvPr>
              <p:cNvSpPr txBox="1"/>
              <p:nvPr/>
            </p:nvSpPr>
            <p:spPr>
              <a:xfrm>
                <a:off x="4142843" y="5465498"/>
                <a:ext cx="7937397" cy="830997"/>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fr-FR" sz="1600" i="1" smtClean="0">
                          <a:latin typeface="Cambria Math" panose="02040503050406030204" pitchFamily="18" charset="0"/>
                        </a:rPr>
                        <m:t>𝑌</m:t>
                      </m:r>
                      <m:r>
                        <a:rPr lang="en-US" sz="1600" b="0" i="1" smtClean="0">
                          <a:latin typeface="Cambria Math" panose="02040503050406030204" pitchFamily="18" charset="0"/>
                        </a:rPr>
                        <m:t>4</m:t>
                      </m:r>
                      <m:r>
                        <a:rPr lang="fr-FR" sz="1600" i="1" smtClean="0">
                          <a:latin typeface="Cambria Math" panose="02040503050406030204" pitchFamily="18" charset="0"/>
                        </a:rPr>
                        <m:t> = </m:t>
                      </m:r>
                      <m:r>
                        <a:rPr lang="fr-FR" sz="1600" i="1" smtClean="0">
                          <a:latin typeface="Cambria Math" panose="02040503050406030204" pitchFamily="18" charset="0"/>
                        </a:rPr>
                        <m:t>𝑔𝑏𝑚</m:t>
                      </m:r>
                      <m:r>
                        <a:rPr lang="fr-FR" sz="1600" i="1" smtClean="0">
                          <a:latin typeface="Cambria Math" panose="02040503050406030204" pitchFamily="18" charset="0"/>
                        </a:rPr>
                        <m:t>(</m:t>
                      </m:r>
                      <m:r>
                        <a:rPr lang="fr-FR" sz="1600" i="1" smtClean="0">
                          <a:latin typeface="Cambria Math" panose="02040503050406030204" pitchFamily="18" charset="0"/>
                        </a:rPr>
                        <m:t>𝑦</m:t>
                      </m:r>
                      <m:r>
                        <a:rPr lang="fr-FR" sz="1600" i="1" smtClean="0">
                          <a:latin typeface="Cambria Math" panose="02040503050406030204" pitchFamily="18" charset="0"/>
                        </a:rPr>
                        <m:t> ~., </m:t>
                      </m:r>
                      <m:r>
                        <a:rPr lang="fr-FR" sz="1600" i="1">
                          <a:latin typeface="Cambria Math" panose="02040503050406030204" pitchFamily="18" charset="0"/>
                        </a:rPr>
                        <m:t>𝑑𝑎𝑡𝑎</m:t>
                      </m:r>
                      <m:r>
                        <a:rPr lang="fr-FR" sz="1600" i="1">
                          <a:latin typeface="Cambria Math" panose="02040503050406030204" pitchFamily="18" charset="0"/>
                        </a:rPr>
                        <m:t>=</m:t>
                      </m:r>
                      <m:r>
                        <a:rPr lang="fr-FR" sz="1600" i="1">
                          <a:latin typeface="Cambria Math" panose="02040503050406030204" pitchFamily="18" charset="0"/>
                        </a:rPr>
                        <m:t>𝑑𝑎𝑡𝑎</m:t>
                      </m:r>
                      <m:r>
                        <a:rPr lang="fr-FR" sz="1600" i="1">
                          <a:latin typeface="Cambria Math" panose="02040503050406030204" pitchFamily="18" charset="0"/>
                        </a:rPr>
                        <m:t>,</m:t>
                      </m:r>
                      <m:r>
                        <a:rPr lang="fr-FR" sz="1600" i="1">
                          <a:latin typeface="Cambria Math" panose="02040503050406030204" pitchFamily="18" charset="0"/>
                        </a:rPr>
                        <m:t>𝑑𝑖𝑠𝑡𝑟𝑖𝑏𝑢𝑡𝑖𝑜𝑛</m:t>
                      </m:r>
                      <m:r>
                        <a:rPr lang="fr-FR" sz="1600" i="1">
                          <a:latin typeface="Cambria Math" panose="02040503050406030204" pitchFamily="18" charset="0"/>
                        </a:rPr>
                        <m:t> =′ </m:t>
                      </m:r>
                      <m:r>
                        <a:rPr lang="fr-FR" sz="1600" i="1">
                          <a:latin typeface="Cambria Math" panose="02040503050406030204" pitchFamily="18" charset="0"/>
                        </a:rPr>
                        <m:t>𝑔𝑎𝑢𝑠𝑠𝑖𝑎𝑛</m:t>
                      </m:r>
                      <m:r>
                        <a:rPr lang="fr-FR" sz="1600" i="1">
                          <a:latin typeface="Cambria Math" panose="02040503050406030204" pitchFamily="18" charset="0"/>
                        </a:rPr>
                        <m:t>′,</m:t>
                      </m:r>
                      <m:r>
                        <a:rPr lang="fr-FR" sz="1600" i="1">
                          <a:latin typeface="Cambria Math" panose="02040503050406030204" pitchFamily="18" charset="0"/>
                        </a:rPr>
                        <m:t>𝑛</m:t>
                      </m:r>
                      <m:r>
                        <a:rPr lang="fr-FR" sz="1600" i="1">
                          <a:latin typeface="Cambria Math" panose="02040503050406030204" pitchFamily="18" charset="0"/>
                        </a:rPr>
                        <m:t>.</m:t>
                      </m:r>
                      <m:r>
                        <a:rPr lang="fr-FR" sz="1600" i="1">
                          <a:latin typeface="Cambria Math" panose="02040503050406030204" pitchFamily="18" charset="0"/>
                        </a:rPr>
                        <m:t>𝑡𝑟𝑒𝑒𝑠</m:t>
                      </m:r>
                      <m:r>
                        <a:rPr lang="fr-FR" sz="1600" i="1">
                          <a:latin typeface="Cambria Math" panose="02040503050406030204" pitchFamily="18" charset="0"/>
                        </a:rPr>
                        <m:t>=1000,</m:t>
                      </m:r>
                    </m:oMath>
                  </m:oMathPara>
                </a14:m>
                <a:endParaRPr lang="en-US" sz="1600" i="1" dirty="0"/>
              </a:p>
              <a:p>
                <a:pPr>
                  <a:lnSpc>
                    <a:spcPct val="150000"/>
                  </a:lnSpc>
                </a:pPr>
                <a14:m>
                  <m:oMathPara xmlns:m="http://schemas.openxmlformats.org/officeDocument/2006/math">
                    <m:oMathParaPr>
                      <m:jc m:val="center"/>
                    </m:oMathParaPr>
                    <m:oMath xmlns:m="http://schemas.openxmlformats.org/officeDocument/2006/math">
                      <m:r>
                        <a:rPr lang="fr-FR" sz="1600" i="1">
                          <a:latin typeface="Cambria Math" panose="02040503050406030204" pitchFamily="18" charset="0"/>
                        </a:rPr>
                        <m:t>𝑠h𝑟𝑖𝑛𝑘𝑎𝑔𝑒</m:t>
                      </m:r>
                      <m:r>
                        <a:rPr lang="fr-FR" sz="1600" i="1">
                          <a:latin typeface="Cambria Math" panose="02040503050406030204" pitchFamily="18" charset="0"/>
                        </a:rPr>
                        <m:t>= 0.01,</m:t>
                      </m:r>
                      <m:r>
                        <a:rPr lang="fr-FR" sz="1600" i="1">
                          <a:latin typeface="Cambria Math" panose="02040503050406030204" pitchFamily="18" charset="0"/>
                        </a:rPr>
                        <m:t>𝑖𝑛𝑡𝑒𝑟𝑎𝑐𝑡𝑖𝑜𝑛</m:t>
                      </m:r>
                      <m:r>
                        <a:rPr lang="fr-FR" sz="1600" i="1">
                          <a:latin typeface="Cambria Math" panose="02040503050406030204" pitchFamily="18" charset="0"/>
                        </a:rPr>
                        <m:t>.</m:t>
                      </m:r>
                      <m:r>
                        <a:rPr lang="fr-FR" sz="1600" i="1">
                          <a:latin typeface="Cambria Math" panose="02040503050406030204" pitchFamily="18" charset="0"/>
                        </a:rPr>
                        <m:t>𝑑𝑒𝑝𝑡h</m:t>
                      </m:r>
                      <m:r>
                        <a:rPr lang="fr-FR" sz="1600" i="1">
                          <a:latin typeface="Cambria Math" panose="02040503050406030204" pitchFamily="18" charset="0"/>
                        </a:rPr>
                        <m:t>=5,</m:t>
                      </m:r>
                      <m:r>
                        <a:rPr lang="fr-FR" sz="1600" i="1">
                          <a:latin typeface="Cambria Math" panose="02040503050406030204" pitchFamily="18" charset="0"/>
                        </a:rPr>
                        <m:t>𝑛</m:t>
                      </m:r>
                      <m:r>
                        <a:rPr lang="fr-FR" sz="1600" i="1">
                          <a:latin typeface="Cambria Math" panose="02040503050406030204" pitchFamily="18" charset="0"/>
                        </a:rPr>
                        <m:t>.</m:t>
                      </m:r>
                      <m:r>
                        <a:rPr lang="fr-FR" sz="1600" i="1">
                          <a:latin typeface="Cambria Math" panose="02040503050406030204" pitchFamily="18" charset="0"/>
                        </a:rPr>
                        <m:t>𝑚𝑖𝑛𝑜𝑏𝑠𝑖𝑛𝑛𝑜𝑑𝑒</m:t>
                      </m:r>
                      <m:r>
                        <a:rPr lang="fr-FR" sz="1600" i="1">
                          <a:latin typeface="Cambria Math" panose="02040503050406030204" pitchFamily="18" charset="0"/>
                        </a:rPr>
                        <m:t>=10)</m:t>
                      </m:r>
                    </m:oMath>
                  </m:oMathPara>
                </a14:m>
                <a:endParaRPr sz="1600" dirty="0">
                  <a:cs typeface="Calibri" panose="020F0502020204030204" pitchFamily="34" charset="0"/>
                </a:endParaRPr>
              </a:p>
            </p:txBody>
          </p:sp>
        </mc:Choice>
        <mc:Fallback xmlns="">
          <p:sp>
            <p:nvSpPr>
              <p:cNvPr id="4" name="ZoneTexte 3">
                <a:extLst>
                  <a:ext uri="{FF2B5EF4-FFF2-40B4-BE49-F238E27FC236}">
                    <a16:creationId xmlns:a16="http://schemas.microsoft.com/office/drawing/2014/main" id="{C9AF3414-E317-14DF-421F-F180BC78D598}"/>
                  </a:ext>
                </a:extLst>
              </p:cNvPr>
              <p:cNvSpPr txBox="1">
                <a:spLocks noRot="1" noChangeAspect="1" noMove="1" noResize="1" noEditPoints="1" noAdjustHandles="1" noChangeArrowheads="1" noChangeShapeType="1" noTextEdit="1"/>
              </p:cNvSpPr>
              <p:nvPr/>
            </p:nvSpPr>
            <p:spPr>
              <a:xfrm>
                <a:off x="4142843" y="5465498"/>
                <a:ext cx="7937397" cy="830997"/>
              </a:xfrm>
              <a:prstGeom prst="rect">
                <a:avLst/>
              </a:prstGeom>
              <a:blipFill>
                <a:blip r:embed="rId4"/>
                <a:stretch>
                  <a:fillRect/>
                </a:stretch>
              </a:blipFill>
            </p:spPr>
            <p:txBody>
              <a:bodyPr/>
              <a:lstStyle/>
              <a:p>
                <a:r>
                  <a:rPr lang="en-US">
                    <a:noFill/>
                  </a:rPr>
                  <a:t> </a:t>
                </a:r>
              </a:p>
            </p:txBody>
          </p:sp>
        </mc:Fallback>
      </mc:AlternateContent>
      <p:sp>
        <p:nvSpPr>
          <p:cNvPr id="6" name="ZoneTexte 5">
            <a:extLst>
              <a:ext uri="{FF2B5EF4-FFF2-40B4-BE49-F238E27FC236}">
                <a16:creationId xmlns:a16="http://schemas.microsoft.com/office/drawing/2014/main" id="{F9A4695E-87D1-920A-24C7-C075F31832AC}"/>
              </a:ext>
            </a:extLst>
          </p:cNvPr>
          <p:cNvSpPr txBox="1"/>
          <p:nvPr/>
        </p:nvSpPr>
        <p:spPr>
          <a:xfrm>
            <a:off x="4489281" y="2663031"/>
            <a:ext cx="8094358" cy="2585323"/>
          </a:xfrm>
          <a:prstGeom prst="rect">
            <a:avLst/>
          </a:prstGeom>
          <a:noFill/>
        </p:spPr>
        <p:txBody>
          <a:bodyPr wrap="square">
            <a:spAutoFit/>
          </a:bodyPr>
          <a:lstStyle/>
          <a:p>
            <a:r>
              <a:rPr lang="fr-FR" dirty="0">
                <a:cs typeface="Calibri" panose="020F0502020204030204" pitchFamily="34" charset="0"/>
              </a:rPr>
              <a:t>GBM model tuning by </a:t>
            </a:r>
            <a:r>
              <a:rPr lang="fr-FR" dirty="0" err="1">
                <a:cs typeface="Calibri" panose="020F0502020204030204" pitchFamily="34" charset="0"/>
              </a:rPr>
              <a:t>grid</a:t>
            </a:r>
            <a:endParaRPr lang="fr-FR" dirty="0">
              <a:cs typeface="Calibri" panose="020F0502020204030204" pitchFamily="34" charset="0"/>
            </a:endParaRPr>
          </a:p>
          <a:p>
            <a:endParaRPr lang="fr-FR" dirty="0">
              <a:cs typeface="Calibri" panose="020F0502020204030204" pitchFamily="34" charset="0"/>
            </a:endParaRPr>
          </a:p>
          <a:p>
            <a:pPr marL="742950" lvl="1" indent="-285750">
              <a:buFont typeface="Arial" panose="020B0604020202020204" pitchFamily="34" charset="0"/>
              <a:buChar char="•"/>
            </a:pPr>
            <a:r>
              <a:rPr lang="fr-FR" i="1" dirty="0" err="1">
                <a:cs typeface="Calibri" panose="020F0502020204030204" pitchFamily="34" charset="0"/>
              </a:rPr>
              <a:t>n.trees</a:t>
            </a:r>
            <a:r>
              <a:rPr lang="fr-FR" i="1" dirty="0">
                <a:cs typeface="Calibri" panose="020F0502020204030204" pitchFamily="34" charset="0"/>
              </a:rPr>
              <a:t> </a:t>
            </a:r>
            <a:r>
              <a:rPr lang="fr-FR" dirty="0">
                <a:cs typeface="Calibri" panose="020F0502020204030204" pitchFamily="34" charset="0"/>
              </a:rPr>
              <a:t>= </a:t>
            </a:r>
            <a:r>
              <a:rPr lang="en-US" dirty="0">
                <a:cs typeface="Calibri" panose="020F0502020204030204" pitchFamily="34" charset="0"/>
              </a:rPr>
              <a:t>500 to 2000 in increments of 100</a:t>
            </a:r>
          </a:p>
          <a:p>
            <a:pPr marL="742950" lvl="1" indent="-285750">
              <a:buFont typeface="Arial" panose="020B0604020202020204" pitchFamily="34" charset="0"/>
              <a:buChar char="•"/>
            </a:pPr>
            <a:endParaRPr lang="fr-FR" dirty="0">
              <a:cs typeface="Calibri" panose="020F0502020204030204" pitchFamily="34" charset="0"/>
            </a:endParaRPr>
          </a:p>
          <a:p>
            <a:pPr marL="742950" lvl="1" indent="-285750">
              <a:buFont typeface="Arial" panose="020B0604020202020204" pitchFamily="34" charset="0"/>
              <a:buChar char="•"/>
            </a:pPr>
            <a:r>
              <a:rPr lang="fr-FR" i="1" dirty="0" err="1">
                <a:cs typeface="Calibri" panose="020F0502020204030204" pitchFamily="34" charset="0"/>
              </a:rPr>
              <a:t>shrinkage</a:t>
            </a:r>
            <a:r>
              <a:rPr lang="fr-FR" dirty="0">
                <a:cs typeface="Calibri" panose="020F0502020204030204" pitchFamily="34" charset="0"/>
              </a:rPr>
              <a:t> = 0.01, 0.02, 0.05, 0.001, 0.002 and 0.005</a:t>
            </a:r>
          </a:p>
          <a:p>
            <a:pPr marL="742950" lvl="1" indent="-285750">
              <a:buFont typeface="Arial" panose="020B0604020202020204" pitchFamily="34" charset="0"/>
              <a:buChar char="•"/>
            </a:pPr>
            <a:endParaRPr lang="fr-FR" dirty="0">
              <a:cs typeface="Calibri" panose="020F0502020204030204" pitchFamily="34" charset="0"/>
            </a:endParaRPr>
          </a:p>
          <a:p>
            <a:pPr marL="742950" lvl="1" indent="-285750">
              <a:buFont typeface="Arial" panose="020B0604020202020204" pitchFamily="34" charset="0"/>
              <a:buChar char="•"/>
            </a:pPr>
            <a:r>
              <a:rPr lang="fr-FR" i="1" dirty="0" err="1">
                <a:cs typeface="Calibri" panose="020F0502020204030204" pitchFamily="34" charset="0"/>
              </a:rPr>
              <a:t>interaction.depth</a:t>
            </a:r>
            <a:r>
              <a:rPr lang="fr-FR" i="1" dirty="0">
                <a:cs typeface="Calibri" panose="020F0502020204030204" pitchFamily="34" charset="0"/>
              </a:rPr>
              <a:t> </a:t>
            </a:r>
            <a:r>
              <a:rPr lang="fr-FR" dirty="0">
                <a:cs typeface="Calibri" panose="020F0502020204030204" pitchFamily="34" charset="0"/>
              </a:rPr>
              <a:t>= 1, 3, 5, 6, 8 and 10</a:t>
            </a:r>
          </a:p>
          <a:p>
            <a:pPr marL="742950" lvl="1" indent="-285750">
              <a:buFont typeface="Arial" panose="020B0604020202020204" pitchFamily="34" charset="0"/>
              <a:buChar char="•"/>
            </a:pPr>
            <a:endParaRPr lang="fr-FR" dirty="0">
              <a:cs typeface="Calibri" panose="020F0502020204030204" pitchFamily="34" charset="0"/>
            </a:endParaRPr>
          </a:p>
          <a:p>
            <a:pPr marL="742950" lvl="1" indent="-285750">
              <a:buFont typeface="Arial" panose="020B0604020202020204" pitchFamily="34" charset="0"/>
              <a:buChar char="•"/>
            </a:pPr>
            <a:r>
              <a:rPr lang="fr-FR" i="1" dirty="0" err="1">
                <a:cs typeface="Calibri" panose="020F0502020204030204" pitchFamily="34" charset="0"/>
              </a:rPr>
              <a:t>n.minobsinnode</a:t>
            </a:r>
            <a:r>
              <a:rPr lang="fr-FR" i="1" dirty="0">
                <a:cs typeface="Calibri" panose="020F0502020204030204" pitchFamily="34" charset="0"/>
              </a:rPr>
              <a:t> </a:t>
            </a:r>
            <a:r>
              <a:rPr lang="fr-FR" dirty="0">
                <a:cs typeface="Calibri" panose="020F0502020204030204" pitchFamily="34" charset="0"/>
              </a:rPr>
              <a:t>= 2, 5, 10, 20, 30 and 50</a:t>
            </a:r>
          </a:p>
        </p:txBody>
      </p:sp>
      <p:sp>
        <p:nvSpPr>
          <p:cNvPr id="23" name="TextBox 22">
            <a:extLst>
              <a:ext uri="{FF2B5EF4-FFF2-40B4-BE49-F238E27FC236}">
                <a16:creationId xmlns:a16="http://schemas.microsoft.com/office/drawing/2014/main" id="{5A411958-0E6E-074B-E399-F5195A24275E}"/>
              </a:ext>
            </a:extLst>
          </p:cNvPr>
          <p:cNvSpPr txBox="1"/>
          <p:nvPr/>
        </p:nvSpPr>
        <p:spPr>
          <a:xfrm>
            <a:off x="335280" y="5280832"/>
            <a:ext cx="3566159" cy="369332"/>
          </a:xfrm>
          <a:prstGeom prst="rect">
            <a:avLst/>
          </a:prstGeom>
          <a:noFill/>
        </p:spPr>
        <p:txBody>
          <a:bodyPr wrap="square">
            <a:spAutoFit/>
          </a:bodyPr>
          <a:lstStyle/>
          <a:p>
            <a:r>
              <a:rPr lang="en-US" b="1" dirty="0">
                <a:cs typeface="Calibri" panose="020F0502020204030204" pitchFamily="34" charset="0"/>
              </a:rPr>
              <a:t>Generalized Boosted Models (GBM) </a:t>
            </a:r>
          </a:p>
        </p:txBody>
      </p:sp>
      <p:sp>
        <p:nvSpPr>
          <p:cNvPr id="7" name="TextBox 6">
            <a:extLst>
              <a:ext uri="{FF2B5EF4-FFF2-40B4-BE49-F238E27FC236}">
                <a16:creationId xmlns:a16="http://schemas.microsoft.com/office/drawing/2014/main" id="{3E021A6A-B1CF-7641-C191-F9F5253AC750}"/>
              </a:ext>
            </a:extLst>
          </p:cNvPr>
          <p:cNvSpPr txBox="1"/>
          <p:nvPr/>
        </p:nvSpPr>
        <p:spPr>
          <a:xfrm>
            <a:off x="430375" y="2088083"/>
            <a:ext cx="3712468" cy="369332"/>
          </a:xfrm>
          <a:prstGeom prst="rect">
            <a:avLst/>
          </a:prstGeom>
          <a:noFill/>
        </p:spPr>
        <p:txBody>
          <a:bodyPr wrap="square">
            <a:spAutoFit/>
          </a:bodyPr>
          <a:lstStyle/>
          <a:p>
            <a:r>
              <a:rPr lang="fr-FR" b="1" dirty="0">
                <a:solidFill>
                  <a:srgbClr val="0D0D0D"/>
                </a:solidFill>
                <a:highlight>
                  <a:srgbClr val="FFFFFF"/>
                </a:highlight>
                <a:cs typeface="Calibri" panose="020F0502020204030204" pitchFamily="34" charset="0"/>
              </a:rPr>
              <a:t>Machine </a:t>
            </a:r>
            <a:r>
              <a:rPr lang="fr-FR" b="1" dirty="0" err="1">
                <a:solidFill>
                  <a:srgbClr val="0D0D0D"/>
                </a:solidFill>
                <a:highlight>
                  <a:srgbClr val="FFFFFF"/>
                </a:highlight>
                <a:cs typeface="Calibri" panose="020F0502020204030204" pitchFamily="34" charset="0"/>
              </a:rPr>
              <a:t>learning</a:t>
            </a:r>
            <a:r>
              <a:rPr lang="fr-FR" b="1" dirty="0">
                <a:solidFill>
                  <a:srgbClr val="0D0D0D"/>
                </a:solidFill>
                <a:highlight>
                  <a:srgbClr val="FFFFFF"/>
                </a:highlight>
                <a:cs typeface="Calibri" panose="020F0502020204030204" pitchFamily="34" charset="0"/>
              </a:rPr>
              <a:t> </a:t>
            </a:r>
            <a:r>
              <a:rPr lang="fr-FR" b="1" dirty="0" err="1">
                <a:solidFill>
                  <a:srgbClr val="0D0D0D"/>
                </a:solidFill>
                <a:highlight>
                  <a:srgbClr val="FFFFFF"/>
                </a:highlight>
                <a:cs typeface="Calibri" panose="020F0502020204030204" pitchFamily="34" charset="0"/>
              </a:rPr>
              <a:t>algorithms</a:t>
            </a:r>
            <a:endParaRPr lang="fr-FR" b="1" dirty="0">
              <a:solidFill>
                <a:srgbClr val="0D0D0D"/>
              </a:solidFill>
              <a:highlight>
                <a:srgbClr val="FFFFFF"/>
              </a:highlight>
              <a:cs typeface="Calibri" panose="020F0502020204030204" pitchFamily="34" charset="0"/>
            </a:endParaRPr>
          </a:p>
        </p:txBody>
      </p:sp>
      <p:sp>
        <p:nvSpPr>
          <p:cNvPr id="8" name="ZoneTexte 24">
            <a:extLst>
              <a:ext uri="{FF2B5EF4-FFF2-40B4-BE49-F238E27FC236}">
                <a16:creationId xmlns:a16="http://schemas.microsoft.com/office/drawing/2014/main" id="{504B6C6B-2CAF-AA5F-4DD4-CD959F0D5822}"/>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6.	Model </a:t>
            </a:r>
            <a:r>
              <a:rPr lang="fr-FR" sz="2000" b="1" dirty="0" err="1">
                <a:solidFill>
                  <a:srgbClr val="7030A0"/>
                </a:solidFill>
              </a:rPr>
              <a:t>fitting</a:t>
            </a:r>
            <a:r>
              <a:rPr lang="fr-FR" sz="2000" b="1" dirty="0">
                <a:solidFill>
                  <a:srgbClr val="7030A0"/>
                </a:solidFill>
              </a:rPr>
              <a:t> and calibration </a:t>
            </a:r>
          </a:p>
        </p:txBody>
      </p:sp>
      <p:grpSp>
        <p:nvGrpSpPr>
          <p:cNvPr id="10" name="Groupe 9">
            <a:extLst>
              <a:ext uri="{FF2B5EF4-FFF2-40B4-BE49-F238E27FC236}">
                <a16:creationId xmlns:a16="http://schemas.microsoft.com/office/drawing/2014/main" id="{5134A808-A24C-C2D9-EC02-9E9264A4FEFF}"/>
              </a:ext>
            </a:extLst>
          </p:cNvPr>
          <p:cNvGrpSpPr/>
          <p:nvPr/>
        </p:nvGrpSpPr>
        <p:grpSpPr>
          <a:xfrm>
            <a:off x="677662" y="2693329"/>
            <a:ext cx="2216521" cy="2399560"/>
            <a:chOff x="4765256" y="3784821"/>
            <a:chExt cx="1590624" cy="1797809"/>
          </a:xfrm>
        </p:grpSpPr>
        <p:pic>
          <p:nvPicPr>
            <p:cNvPr id="12" name="Image 11">
              <a:extLst>
                <a:ext uri="{FF2B5EF4-FFF2-40B4-BE49-F238E27FC236}">
                  <a16:creationId xmlns:a16="http://schemas.microsoft.com/office/drawing/2014/main" id="{AEA150CF-6DCF-B4BA-3AA9-A5FD5053663E}"/>
                </a:ext>
              </a:extLst>
            </p:cNvPr>
            <p:cNvPicPr>
              <a:picLocks noChangeAspect="1"/>
            </p:cNvPicPr>
            <p:nvPr/>
          </p:nvPicPr>
          <p:blipFill>
            <a:blip r:embed="rId5">
              <a:duotone>
                <a:schemeClr val="bg2">
                  <a:shade val="45000"/>
                  <a:satMod val="135000"/>
                </a:schemeClr>
                <a:prstClr val="white"/>
              </a:duotone>
            </a:blip>
            <a:stretch>
              <a:fillRect/>
            </a:stretch>
          </p:blipFill>
          <p:spPr>
            <a:xfrm>
              <a:off x="5652635" y="3794760"/>
              <a:ext cx="703245" cy="640080"/>
            </a:xfrm>
            <a:prstGeom prst="rect">
              <a:avLst/>
            </a:prstGeom>
          </p:spPr>
        </p:pic>
        <p:pic>
          <p:nvPicPr>
            <p:cNvPr id="13" name="Image 12">
              <a:extLst>
                <a:ext uri="{FF2B5EF4-FFF2-40B4-BE49-F238E27FC236}">
                  <a16:creationId xmlns:a16="http://schemas.microsoft.com/office/drawing/2014/main" id="{E016B8E3-71AE-3520-7EBA-8F3304E7C582}"/>
                </a:ext>
              </a:extLst>
            </p:cNvPr>
            <p:cNvPicPr>
              <a:picLocks noChangeAspect="1"/>
            </p:cNvPicPr>
            <p:nvPr/>
          </p:nvPicPr>
          <p:blipFill>
            <a:blip r:embed="rId6">
              <a:duotone>
                <a:schemeClr val="bg2">
                  <a:shade val="45000"/>
                  <a:satMod val="135000"/>
                </a:schemeClr>
                <a:prstClr val="white"/>
              </a:duotone>
            </a:blip>
            <a:stretch>
              <a:fillRect/>
            </a:stretch>
          </p:blipFill>
          <p:spPr>
            <a:xfrm>
              <a:off x="5219864" y="4370128"/>
              <a:ext cx="700008" cy="637135"/>
            </a:xfrm>
            <a:prstGeom prst="rect">
              <a:avLst/>
            </a:prstGeom>
          </p:spPr>
        </p:pic>
        <p:pic>
          <p:nvPicPr>
            <p:cNvPr id="14" name="Image 13">
              <a:extLst>
                <a:ext uri="{FF2B5EF4-FFF2-40B4-BE49-F238E27FC236}">
                  <a16:creationId xmlns:a16="http://schemas.microsoft.com/office/drawing/2014/main" id="{90E34529-AFB6-5A8F-2B40-C2323F16680D}"/>
                </a:ext>
              </a:extLst>
            </p:cNvPr>
            <p:cNvPicPr>
              <a:picLocks noChangeAspect="1"/>
            </p:cNvPicPr>
            <p:nvPr/>
          </p:nvPicPr>
          <p:blipFill>
            <a:blip r:embed="rId7"/>
            <a:stretch>
              <a:fillRect/>
            </a:stretch>
          </p:blipFill>
          <p:spPr>
            <a:xfrm>
              <a:off x="4765256" y="4906588"/>
              <a:ext cx="703245" cy="640080"/>
            </a:xfrm>
            <a:prstGeom prst="rect">
              <a:avLst/>
            </a:prstGeom>
          </p:spPr>
        </p:pic>
        <p:pic>
          <p:nvPicPr>
            <p:cNvPr id="15" name="Image 14">
              <a:extLst>
                <a:ext uri="{FF2B5EF4-FFF2-40B4-BE49-F238E27FC236}">
                  <a16:creationId xmlns:a16="http://schemas.microsoft.com/office/drawing/2014/main" id="{9E50896E-0EAB-A9AC-19F5-9C7317F5D889}"/>
                </a:ext>
              </a:extLst>
            </p:cNvPr>
            <p:cNvPicPr>
              <a:picLocks noChangeAspect="1"/>
            </p:cNvPicPr>
            <p:nvPr/>
          </p:nvPicPr>
          <p:blipFill>
            <a:blip r:embed="rId8">
              <a:duotone>
                <a:schemeClr val="bg2">
                  <a:shade val="45000"/>
                  <a:satMod val="135000"/>
                </a:schemeClr>
                <a:prstClr val="white"/>
              </a:duotone>
            </a:blip>
            <a:stretch>
              <a:fillRect/>
            </a:stretch>
          </p:blipFill>
          <p:spPr>
            <a:xfrm>
              <a:off x="5652635" y="4942550"/>
              <a:ext cx="703245" cy="640080"/>
            </a:xfrm>
            <a:prstGeom prst="rect">
              <a:avLst/>
            </a:prstGeom>
          </p:spPr>
        </p:pic>
        <p:pic>
          <p:nvPicPr>
            <p:cNvPr id="16" name="Image 15">
              <a:extLst>
                <a:ext uri="{FF2B5EF4-FFF2-40B4-BE49-F238E27FC236}">
                  <a16:creationId xmlns:a16="http://schemas.microsoft.com/office/drawing/2014/main" id="{A1EE22C6-635B-223A-6B29-35AD4FA335BD}"/>
                </a:ext>
              </a:extLst>
            </p:cNvPr>
            <p:cNvPicPr>
              <a:picLocks noChangeAspect="1"/>
            </p:cNvPicPr>
            <p:nvPr/>
          </p:nvPicPr>
          <p:blipFill>
            <a:blip r:embed="rId9">
              <a:duotone>
                <a:schemeClr val="bg2">
                  <a:shade val="45000"/>
                  <a:satMod val="135000"/>
                </a:schemeClr>
                <a:prstClr val="white"/>
              </a:duotone>
            </a:blip>
            <a:stretch>
              <a:fillRect/>
            </a:stretch>
          </p:blipFill>
          <p:spPr>
            <a:xfrm>
              <a:off x="4848022" y="3784821"/>
              <a:ext cx="703245" cy="640080"/>
            </a:xfrm>
            <a:prstGeom prst="rect">
              <a:avLst/>
            </a:prstGeom>
          </p:spPr>
        </p:pic>
      </p:grpSp>
    </p:spTree>
    <p:extLst>
      <p:ext uri="{BB962C8B-B14F-4D97-AF65-F5344CB8AC3E}">
        <p14:creationId xmlns:p14="http://schemas.microsoft.com/office/powerpoint/2010/main" val="2195244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55</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sp>
        <p:nvSpPr>
          <p:cNvPr id="9" name="ZoneTexte 8">
            <a:extLst>
              <a:ext uri="{FF2B5EF4-FFF2-40B4-BE49-F238E27FC236}">
                <a16:creationId xmlns:a16="http://schemas.microsoft.com/office/drawing/2014/main" id="{5A3FCC75-AA76-B788-955A-9499CA630331}"/>
              </a:ext>
            </a:extLst>
          </p:cNvPr>
          <p:cNvSpPr txBox="1"/>
          <p:nvPr/>
        </p:nvSpPr>
        <p:spPr>
          <a:xfrm>
            <a:off x="4383157" y="1951672"/>
            <a:ext cx="7297807" cy="3139321"/>
          </a:xfrm>
          <a:prstGeom prst="rect">
            <a:avLst/>
          </a:prstGeom>
          <a:noFill/>
        </p:spPr>
        <p:txBody>
          <a:bodyPr wrap="square">
            <a:spAutoFit/>
          </a:bodyPr>
          <a:lstStyle/>
          <a:p>
            <a:r>
              <a:rPr lang="fr-FR" dirty="0" err="1">
                <a:cs typeface="Calibri" panose="020F0502020204030204" pitchFamily="34" charset="0"/>
              </a:rPr>
              <a:t>Tunning</a:t>
            </a:r>
            <a:endParaRPr lang="fr-FR" dirty="0">
              <a:cs typeface="Calibri" panose="020F0502020204030204" pitchFamily="34" charset="0"/>
            </a:endParaRPr>
          </a:p>
          <a:p>
            <a:endParaRPr lang="fr-FR" dirty="0">
              <a:cs typeface="Calibri" panose="020F0502020204030204" pitchFamily="34" charset="0"/>
            </a:endParaRPr>
          </a:p>
          <a:p>
            <a:r>
              <a:rPr lang="fr-FR" dirty="0">
                <a:cs typeface="Calibri" panose="020F0502020204030204" pitchFamily="34" charset="0"/>
              </a:rPr>
              <a:t>runs  =  </a:t>
            </a:r>
            <a:r>
              <a:rPr lang="fr-FR" dirty="0" err="1">
                <a:cs typeface="Calibri" panose="020F0502020204030204" pitchFamily="34" charset="0"/>
              </a:rPr>
              <a:t>tuning_run</a:t>
            </a:r>
            <a:r>
              <a:rPr lang="fr-FR" dirty="0">
                <a:cs typeface="Calibri" panose="020F0502020204030204" pitchFamily="34" charset="0"/>
              </a:rPr>
              <a:t>(“</a:t>
            </a:r>
            <a:r>
              <a:rPr lang="fr-FR" dirty="0" err="1">
                <a:cs typeface="Calibri" panose="020F0502020204030204" pitchFamily="34" charset="0"/>
              </a:rPr>
              <a:t>Experiment.R</a:t>
            </a:r>
            <a:r>
              <a:rPr lang="fr-FR" dirty="0">
                <a:cs typeface="Calibri" panose="020F0502020204030204" pitchFamily="34" charset="0"/>
              </a:rPr>
              <a:t>”, flags = </a:t>
            </a:r>
            <a:r>
              <a:rPr lang="fr-FR" dirty="0" err="1">
                <a:cs typeface="Calibri" panose="020F0502020204030204" pitchFamily="34" charset="0"/>
              </a:rPr>
              <a:t>list</a:t>
            </a:r>
            <a:r>
              <a:rPr lang="fr-FR" dirty="0">
                <a:cs typeface="Calibri" panose="020F0502020204030204" pitchFamily="34" charset="0"/>
              </a:rPr>
              <a:t>(dense_units1 = c(64, 32), 				             dense_units2 = c(16, 32), 				             dense_units3 = c(8, 16), 				             dense_units4 = c(4, 8),</a:t>
            </a:r>
          </a:p>
          <a:p>
            <a:r>
              <a:rPr lang="fr-FR" dirty="0">
                <a:cs typeface="Calibri" panose="020F0502020204030204" pitchFamily="34" charset="0"/>
              </a:rPr>
              <a:t>                                                                                   dropout1 = c(0.4, 0.5), 				             dropout2 = c(0.3, 0.4), 			              	             dropout3 = c(0.2, 0.3), 				             dropout4 = c(0.1, 0.2), 				             </a:t>
            </a:r>
            <a:r>
              <a:rPr lang="fr-FR" dirty="0" err="1">
                <a:cs typeface="Calibri" panose="020F0502020204030204" pitchFamily="34" charset="0"/>
              </a:rPr>
              <a:t>batch_size</a:t>
            </a:r>
            <a:r>
              <a:rPr lang="fr-FR" dirty="0">
                <a:cs typeface="Calibri" panose="020F0502020204030204" pitchFamily="34" charset="0"/>
              </a:rPr>
              <a:t> = c(32, 64)))</a:t>
            </a:r>
          </a:p>
        </p:txBody>
      </p:sp>
      <p:grpSp>
        <p:nvGrpSpPr>
          <p:cNvPr id="2" name="Groupe 9">
            <a:extLst>
              <a:ext uri="{FF2B5EF4-FFF2-40B4-BE49-F238E27FC236}">
                <a16:creationId xmlns:a16="http://schemas.microsoft.com/office/drawing/2014/main" id="{A72D396A-96B2-E890-E391-2B8B07EAECD0}"/>
              </a:ext>
            </a:extLst>
          </p:cNvPr>
          <p:cNvGrpSpPr/>
          <p:nvPr/>
        </p:nvGrpSpPr>
        <p:grpSpPr>
          <a:xfrm>
            <a:off x="677662" y="2693329"/>
            <a:ext cx="2216521" cy="2399560"/>
            <a:chOff x="4765256" y="3784821"/>
            <a:chExt cx="1590624" cy="1797809"/>
          </a:xfrm>
        </p:grpSpPr>
        <p:pic>
          <p:nvPicPr>
            <p:cNvPr id="4" name="Image 11">
              <a:extLst>
                <a:ext uri="{FF2B5EF4-FFF2-40B4-BE49-F238E27FC236}">
                  <a16:creationId xmlns:a16="http://schemas.microsoft.com/office/drawing/2014/main" id="{6CF19120-7318-7AA7-8EF6-290173435B46}"/>
                </a:ext>
              </a:extLst>
            </p:cNvPr>
            <p:cNvPicPr>
              <a:picLocks noChangeAspect="1"/>
            </p:cNvPicPr>
            <p:nvPr/>
          </p:nvPicPr>
          <p:blipFill>
            <a:blip r:embed="rId3">
              <a:duotone>
                <a:schemeClr val="bg2">
                  <a:shade val="45000"/>
                  <a:satMod val="135000"/>
                </a:schemeClr>
                <a:prstClr val="white"/>
              </a:duotone>
            </a:blip>
            <a:stretch>
              <a:fillRect/>
            </a:stretch>
          </p:blipFill>
          <p:spPr>
            <a:xfrm>
              <a:off x="5652635" y="3794760"/>
              <a:ext cx="703245" cy="640080"/>
            </a:xfrm>
            <a:prstGeom prst="rect">
              <a:avLst/>
            </a:prstGeom>
          </p:spPr>
        </p:pic>
        <p:pic>
          <p:nvPicPr>
            <p:cNvPr id="5" name="Image 12">
              <a:extLst>
                <a:ext uri="{FF2B5EF4-FFF2-40B4-BE49-F238E27FC236}">
                  <a16:creationId xmlns:a16="http://schemas.microsoft.com/office/drawing/2014/main" id="{459AF7D8-B18A-547F-5F8F-810A2D0FB5D9}"/>
                </a:ext>
              </a:extLst>
            </p:cNvPr>
            <p:cNvPicPr>
              <a:picLocks noChangeAspect="1"/>
            </p:cNvPicPr>
            <p:nvPr/>
          </p:nvPicPr>
          <p:blipFill>
            <a:blip r:embed="rId4">
              <a:duotone>
                <a:schemeClr val="bg2">
                  <a:shade val="45000"/>
                  <a:satMod val="135000"/>
                </a:schemeClr>
                <a:prstClr val="white"/>
              </a:duotone>
            </a:blip>
            <a:stretch>
              <a:fillRect/>
            </a:stretch>
          </p:blipFill>
          <p:spPr>
            <a:xfrm>
              <a:off x="5219864" y="4370128"/>
              <a:ext cx="700008" cy="637135"/>
            </a:xfrm>
            <a:prstGeom prst="rect">
              <a:avLst/>
            </a:prstGeom>
          </p:spPr>
        </p:pic>
        <p:pic>
          <p:nvPicPr>
            <p:cNvPr id="6" name="Image 13">
              <a:extLst>
                <a:ext uri="{FF2B5EF4-FFF2-40B4-BE49-F238E27FC236}">
                  <a16:creationId xmlns:a16="http://schemas.microsoft.com/office/drawing/2014/main" id="{614695C5-CA18-2142-A824-91E96FE896C5}"/>
                </a:ext>
              </a:extLst>
            </p:cNvPr>
            <p:cNvPicPr>
              <a:picLocks noChangeAspect="1"/>
            </p:cNvPicPr>
            <p:nvPr/>
          </p:nvPicPr>
          <p:blipFill>
            <a:blip r:embed="rId5">
              <a:duotone>
                <a:schemeClr val="bg2">
                  <a:shade val="45000"/>
                  <a:satMod val="135000"/>
                </a:schemeClr>
                <a:prstClr val="white"/>
              </a:duotone>
            </a:blip>
            <a:stretch>
              <a:fillRect/>
            </a:stretch>
          </p:blipFill>
          <p:spPr>
            <a:xfrm>
              <a:off x="4765256" y="4906588"/>
              <a:ext cx="703245" cy="640080"/>
            </a:xfrm>
            <a:prstGeom prst="rect">
              <a:avLst/>
            </a:prstGeom>
          </p:spPr>
        </p:pic>
        <p:pic>
          <p:nvPicPr>
            <p:cNvPr id="11" name="Image 14">
              <a:extLst>
                <a:ext uri="{FF2B5EF4-FFF2-40B4-BE49-F238E27FC236}">
                  <a16:creationId xmlns:a16="http://schemas.microsoft.com/office/drawing/2014/main" id="{B3C0D4D0-7F42-776B-019A-82BB22098FDE}"/>
                </a:ext>
              </a:extLst>
            </p:cNvPr>
            <p:cNvPicPr>
              <a:picLocks noChangeAspect="1"/>
            </p:cNvPicPr>
            <p:nvPr/>
          </p:nvPicPr>
          <p:blipFill>
            <a:blip r:embed="rId6"/>
            <a:stretch>
              <a:fillRect/>
            </a:stretch>
          </p:blipFill>
          <p:spPr>
            <a:xfrm>
              <a:off x="5652635" y="4942550"/>
              <a:ext cx="703245" cy="640080"/>
            </a:xfrm>
            <a:prstGeom prst="rect">
              <a:avLst/>
            </a:prstGeom>
          </p:spPr>
        </p:pic>
        <p:pic>
          <p:nvPicPr>
            <p:cNvPr id="17" name="Image 15">
              <a:extLst>
                <a:ext uri="{FF2B5EF4-FFF2-40B4-BE49-F238E27FC236}">
                  <a16:creationId xmlns:a16="http://schemas.microsoft.com/office/drawing/2014/main" id="{FD08305A-DD3D-3D72-7C2E-98E2D8C0EFAB}"/>
                </a:ext>
              </a:extLst>
            </p:cNvPr>
            <p:cNvPicPr>
              <a:picLocks noChangeAspect="1"/>
            </p:cNvPicPr>
            <p:nvPr/>
          </p:nvPicPr>
          <p:blipFill>
            <a:blip r:embed="rId7">
              <a:duotone>
                <a:schemeClr val="bg2">
                  <a:shade val="45000"/>
                  <a:satMod val="135000"/>
                </a:schemeClr>
                <a:prstClr val="white"/>
              </a:duotone>
            </a:blip>
            <a:stretch>
              <a:fillRect/>
            </a:stretch>
          </p:blipFill>
          <p:spPr>
            <a:xfrm>
              <a:off x="4848022" y="3784821"/>
              <a:ext cx="703245" cy="640080"/>
            </a:xfrm>
            <a:prstGeom prst="rect">
              <a:avLst/>
            </a:prstGeom>
          </p:spPr>
        </p:pic>
      </p:grpSp>
      <p:sp>
        <p:nvSpPr>
          <p:cNvPr id="20" name="TextBox 19">
            <a:extLst>
              <a:ext uri="{FF2B5EF4-FFF2-40B4-BE49-F238E27FC236}">
                <a16:creationId xmlns:a16="http://schemas.microsoft.com/office/drawing/2014/main" id="{40C8A101-217F-B32A-C07F-AF1D426FB115}"/>
              </a:ext>
            </a:extLst>
          </p:cNvPr>
          <p:cNvSpPr txBox="1"/>
          <p:nvPr/>
        </p:nvSpPr>
        <p:spPr>
          <a:xfrm>
            <a:off x="671602" y="5280832"/>
            <a:ext cx="3564732" cy="369332"/>
          </a:xfrm>
          <a:prstGeom prst="rect">
            <a:avLst/>
          </a:prstGeom>
          <a:noFill/>
        </p:spPr>
        <p:txBody>
          <a:bodyPr wrap="square">
            <a:spAutoFit/>
          </a:bodyPr>
          <a:lstStyle/>
          <a:p>
            <a:r>
              <a:rPr lang="fr-FR" b="1" dirty="0" err="1">
                <a:cs typeface="Calibri" panose="020F0502020204030204" pitchFamily="34" charset="0"/>
              </a:rPr>
              <a:t>Artificial</a:t>
            </a:r>
            <a:r>
              <a:rPr lang="fr-FR" b="1" dirty="0">
                <a:cs typeface="Calibri" panose="020F0502020204030204" pitchFamily="34" charset="0"/>
              </a:rPr>
              <a:t> Neural Networks (ANN)</a:t>
            </a:r>
          </a:p>
        </p:txBody>
      </p:sp>
      <p:pic>
        <p:nvPicPr>
          <p:cNvPr id="10244" name="Picture 4">
            <a:extLst>
              <a:ext uri="{FF2B5EF4-FFF2-40B4-BE49-F238E27FC236}">
                <a16:creationId xmlns:a16="http://schemas.microsoft.com/office/drawing/2014/main" id="{33AC86A9-F560-23C2-A7B7-A646B4F41F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7783" y="4542754"/>
            <a:ext cx="3414277" cy="21070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B2AC8C5-3E52-DB43-9E81-F24AEA3315EA}"/>
              </a:ext>
            </a:extLst>
          </p:cNvPr>
          <p:cNvSpPr txBox="1"/>
          <p:nvPr/>
        </p:nvSpPr>
        <p:spPr>
          <a:xfrm>
            <a:off x="430375" y="2088083"/>
            <a:ext cx="3712468" cy="369332"/>
          </a:xfrm>
          <a:prstGeom prst="rect">
            <a:avLst/>
          </a:prstGeom>
          <a:noFill/>
        </p:spPr>
        <p:txBody>
          <a:bodyPr wrap="square">
            <a:spAutoFit/>
          </a:bodyPr>
          <a:lstStyle/>
          <a:p>
            <a:r>
              <a:rPr lang="fr-FR" b="1" dirty="0">
                <a:solidFill>
                  <a:srgbClr val="0D0D0D"/>
                </a:solidFill>
                <a:highlight>
                  <a:srgbClr val="FFFFFF"/>
                </a:highlight>
                <a:cs typeface="Calibri" panose="020F0502020204030204" pitchFamily="34" charset="0"/>
              </a:rPr>
              <a:t>Machine </a:t>
            </a:r>
            <a:r>
              <a:rPr lang="fr-FR" b="1" dirty="0" err="1">
                <a:solidFill>
                  <a:srgbClr val="0D0D0D"/>
                </a:solidFill>
                <a:highlight>
                  <a:srgbClr val="FFFFFF"/>
                </a:highlight>
                <a:cs typeface="Calibri" panose="020F0502020204030204" pitchFamily="34" charset="0"/>
              </a:rPr>
              <a:t>learning</a:t>
            </a:r>
            <a:r>
              <a:rPr lang="fr-FR" b="1" dirty="0">
                <a:solidFill>
                  <a:srgbClr val="0D0D0D"/>
                </a:solidFill>
                <a:highlight>
                  <a:srgbClr val="FFFFFF"/>
                </a:highlight>
                <a:cs typeface="Calibri" panose="020F0502020204030204" pitchFamily="34" charset="0"/>
              </a:rPr>
              <a:t> </a:t>
            </a:r>
            <a:r>
              <a:rPr lang="fr-FR" b="1" dirty="0" err="1">
                <a:solidFill>
                  <a:srgbClr val="0D0D0D"/>
                </a:solidFill>
                <a:highlight>
                  <a:srgbClr val="FFFFFF"/>
                </a:highlight>
                <a:cs typeface="Calibri" panose="020F0502020204030204" pitchFamily="34" charset="0"/>
              </a:rPr>
              <a:t>algorithms</a:t>
            </a:r>
            <a:endParaRPr lang="fr-FR" b="1" dirty="0">
              <a:solidFill>
                <a:srgbClr val="0D0D0D"/>
              </a:solidFill>
              <a:highlight>
                <a:srgbClr val="FFFFFF"/>
              </a:highlight>
              <a:cs typeface="Calibri" panose="020F0502020204030204" pitchFamily="34" charset="0"/>
            </a:endParaRPr>
          </a:p>
        </p:txBody>
      </p:sp>
      <p:sp>
        <p:nvSpPr>
          <p:cNvPr id="7" name="ZoneTexte 24">
            <a:extLst>
              <a:ext uri="{FF2B5EF4-FFF2-40B4-BE49-F238E27FC236}">
                <a16:creationId xmlns:a16="http://schemas.microsoft.com/office/drawing/2014/main" id="{F2FA79A7-E4E6-987C-E8F6-569BB108264E}"/>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6.	Model </a:t>
            </a:r>
            <a:r>
              <a:rPr lang="fr-FR" sz="2000" b="1" dirty="0" err="1">
                <a:solidFill>
                  <a:srgbClr val="7030A0"/>
                </a:solidFill>
              </a:rPr>
              <a:t>fitting</a:t>
            </a:r>
            <a:r>
              <a:rPr lang="fr-FR" sz="2000" b="1" dirty="0">
                <a:solidFill>
                  <a:srgbClr val="7030A0"/>
                </a:solidFill>
              </a:rPr>
              <a:t> and calibration </a:t>
            </a:r>
          </a:p>
        </p:txBody>
      </p:sp>
    </p:spTree>
    <p:extLst>
      <p:ext uri="{BB962C8B-B14F-4D97-AF65-F5344CB8AC3E}">
        <p14:creationId xmlns:p14="http://schemas.microsoft.com/office/powerpoint/2010/main" val="1390880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56</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grpSp>
        <p:nvGrpSpPr>
          <p:cNvPr id="2" name="Groupe 9">
            <a:extLst>
              <a:ext uri="{FF2B5EF4-FFF2-40B4-BE49-F238E27FC236}">
                <a16:creationId xmlns:a16="http://schemas.microsoft.com/office/drawing/2014/main" id="{A72D396A-96B2-E890-E391-2B8B07EAECD0}"/>
              </a:ext>
            </a:extLst>
          </p:cNvPr>
          <p:cNvGrpSpPr/>
          <p:nvPr/>
        </p:nvGrpSpPr>
        <p:grpSpPr>
          <a:xfrm>
            <a:off x="677662" y="2693329"/>
            <a:ext cx="2216521" cy="2399560"/>
            <a:chOff x="4765256" y="3784821"/>
            <a:chExt cx="1590624" cy="1797809"/>
          </a:xfrm>
        </p:grpSpPr>
        <p:pic>
          <p:nvPicPr>
            <p:cNvPr id="4" name="Image 11">
              <a:extLst>
                <a:ext uri="{FF2B5EF4-FFF2-40B4-BE49-F238E27FC236}">
                  <a16:creationId xmlns:a16="http://schemas.microsoft.com/office/drawing/2014/main" id="{6CF19120-7318-7AA7-8EF6-290173435B46}"/>
                </a:ext>
              </a:extLst>
            </p:cNvPr>
            <p:cNvPicPr>
              <a:picLocks noChangeAspect="1"/>
            </p:cNvPicPr>
            <p:nvPr/>
          </p:nvPicPr>
          <p:blipFill>
            <a:blip r:embed="rId3">
              <a:duotone>
                <a:schemeClr val="bg2">
                  <a:shade val="45000"/>
                  <a:satMod val="135000"/>
                </a:schemeClr>
                <a:prstClr val="white"/>
              </a:duotone>
            </a:blip>
            <a:stretch>
              <a:fillRect/>
            </a:stretch>
          </p:blipFill>
          <p:spPr>
            <a:xfrm>
              <a:off x="5652635" y="3794760"/>
              <a:ext cx="703245" cy="640080"/>
            </a:xfrm>
            <a:prstGeom prst="rect">
              <a:avLst/>
            </a:prstGeom>
          </p:spPr>
        </p:pic>
        <p:pic>
          <p:nvPicPr>
            <p:cNvPr id="5" name="Image 12">
              <a:extLst>
                <a:ext uri="{FF2B5EF4-FFF2-40B4-BE49-F238E27FC236}">
                  <a16:creationId xmlns:a16="http://schemas.microsoft.com/office/drawing/2014/main" id="{459AF7D8-B18A-547F-5F8F-810A2D0FB5D9}"/>
                </a:ext>
              </a:extLst>
            </p:cNvPr>
            <p:cNvPicPr>
              <a:picLocks noChangeAspect="1"/>
            </p:cNvPicPr>
            <p:nvPr/>
          </p:nvPicPr>
          <p:blipFill>
            <a:blip r:embed="rId4">
              <a:duotone>
                <a:schemeClr val="bg2">
                  <a:shade val="45000"/>
                  <a:satMod val="135000"/>
                </a:schemeClr>
                <a:prstClr val="white"/>
              </a:duotone>
            </a:blip>
            <a:stretch>
              <a:fillRect/>
            </a:stretch>
          </p:blipFill>
          <p:spPr>
            <a:xfrm>
              <a:off x="5219864" y="4370128"/>
              <a:ext cx="700008" cy="637135"/>
            </a:xfrm>
            <a:prstGeom prst="rect">
              <a:avLst/>
            </a:prstGeom>
          </p:spPr>
        </p:pic>
        <p:pic>
          <p:nvPicPr>
            <p:cNvPr id="6" name="Image 13">
              <a:extLst>
                <a:ext uri="{FF2B5EF4-FFF2-40B4-BE49-F238E27FC236}">
                  <a16:creationId xmlns:a16="http://schemas.microsoft.com/office/drawing/2014/main" id="{614695C5-CA18-2142-A824-91E96FE896C5}"/>
                </a:ext>
              </a:extLst>
            </p:cNvPr>
            <p:cNvPicPr>
              <a:picLocks noChangeAspect="1"/>
            </p:cNvPicPr>
            <p:nvPr/>
          </p:nvPicPr>
          <p:blipFill>
            <a:blip r:embed="rId5">
              <a:duotone>
                <a:schemeClr val="bg2">
                  <a:shade val="45000"/>
                  <a:satMod val="135000"/>
                </a:schemeClr>
                <a:prstClr val="white"/>
              </a:duotone>
            </a:blip>
            <a:stretch>
              <a:fillRect/>
            </a:stretch>
          </p:blipFill>
          <p:spPr>
            <a:xfrm>
              <a:off x="4765256" y="4906588"/>
              <a:ext cx="703245" cy="640080"/>
            </a:xfrm>
            <a:prstGeom prst="rect">
              <a:avLst/>
            </a:prstGeom>
          </p:spPr>
        </p:pic>
        <p:pic>
          <p:nvPicPr>
            <p:cNvPr id="11" name="Image 14">
              <a:extLst>
                <a:ext uri="{FF2B5EF4-FFF2-40B4-BE49-F238E27FC236}">
                  <a16:creationId xmlns:a16="http://schemas.microsoft.com/office/drawing/2014/main" id="{B3C0D4D0-7F42-776B-019A-82BB22098FDE}"/>
                </a:ext>
              </a:extLst>
            </p:cNvPr>
            <p:cNvPicPr>
              <a:picLocks noChangeAspect="1"/>
            </p:cNvPicPr>
            <p:nvPr/>
          </p:nvPicPr>
          <p:blipFill>
            <a:blip r:embed="rId6"/>
            <a:stretch>
              <a:fillRect/>
            </a:stretch>
          </p:blipFill>
          <p:spPr>
            <a:xfrm>
              <a:off x="5652635" y="4942550"/>
              <a:ext cx="703245" cy="640080"/>
            </a:xfrm>
            <a:prstGeom prst="rect">
              <a:avLst/>
            </a:prstGeom>
          </p:spPr>
        </p:pic>
        <p:pic>
          <p:nvPicPr>
            <p:cNvPr id="17" name="Image 15">
              <a:extLst>
                <a:ext uri="{FF2B5EF4-FFF2-40B4-BE49-F238E27FC236}">
                  <a16:creationId xmlns:a16="http://schemas.microsoft.com/office/drawing/2014/main" id="{FD08305A-DD3D-3D72-7C2E-98E2D8C0EFAB}"/>
                </a:ext>
              </a:extLst>
            </p:cNvPr>
            <p:cNvPicPr>
              <a:picLocks noChangeAspect="1"/>
            </p:cNvPicPr>
            <p:nvPr/>
          </p:nvPicPr>
          <p:blipFill>
            <a:blip r:embed="rId7">
              <a:duotone>
                <a:schemeClr val="bg2">
                  <a:shade val="45000"/>
                  <a:satMod val="135000"/>
                </a:schemeClr>
                <a:prstClr val="white"/>
              </a:duotone>
            </a:blip>
            <a:stretch>
              <a:fillRect/>
            </a:stretch>
          </p:blipFill>
          <p:spPr>
            <a:xfrm>
              <a:off x="4848022" y="3784821"/>
              <a:ext cx="703245" cy="640080"/>
            </a:xfrm>
            <a:prstGeom prst="rect">
              <a:avLst/>
            </a:prstGeom>
          </p:spPr>
        </p:pic>
      </p:grpSp>
      <p:sp>
        <p:nvSpPr>
          <p:cNvPr id="20" name="TextBox 19">
            <a:extLst>
              <a:ext uri="{FF2B5EF4-FFF2-40B4-BE49-F238E27FC236}">
                <a16:creationId xmlns:a16="http://schemas.microsoft.com/office/drawing/2014/main" id="{40C8A101-217F-B32A-C07F-AF1D426FB115}"/>
              </a:ext>
            </a:extLst>
          </p:cNvPr>
          <p:cNvSpPr txBox="1"/>
          <p:nvPr/>
        </p:nvSpPr>
        <p:spPr>
          <a:xfrm>
            <a:off x="671603" y="5280832"/>
            <a:ext cx="3674450" cy="369332"/>
          </a:xfrm>
          <a:prstGeom prst="rect">
            <a:avLst/>
          </a:prstGeom>
          <a:noFill/>
        </p:spPr>
        <p:txBody>
          <a:bodyPr wrap="square">
            <a:spAutoFit/>
          </a:bodyPr>
          <a:lstStyle/>
          <a:p>
            <a:r>
              <a:rPr lang="fr-FR" b="1" dirty="0" err="1">
                <a:cs typeface="Calibri" panose="020F0502020204030204" pitchFamily="34" charset="0"/>
              </a:rPr>
              <a:t>Artificial</a:t>
            </a:r>
            <a:r>
              <a:rPr lang="fr-FR" b="1" dirty="0">
                <a:cs typeface="Calibri" panose="020F0502020204030204" pitchFamily="34" charset="0"/>
              </a:rPr>
              <a:t> Neural Networks (ANN)</a:t>
            </a:r>
          </a:p>
        </p:txBody>
      </p:sp>
      <p:sp>
        <p:nvSpPr>
          <p:cNvPr id="32" name="TextBox 31">
            <a:extLst>
              <a:ext uri="{FF2B5EF4-FFF2-40B4-BE49-F238E27FC236}">
                <a16:creationId xmlns:a16="http://schemas.microsoft.com/office/drawing/2014/main" id="{6D8F06DB-CD6F-CF1A-532A-39962433CC3E}"/>
              </a:ext>
            </a:extLst>
          </p:cNvPr>
          <p:cNvSpPr txBox="1"/>
          <p:nvPr/>
        </p:nvSpPr>
        <p:spPr>
          <a:xfrm>
            <a:off x="4867793" y="1777357"/>
            <a:ext cx="3285118" cy="3442609"/>
          </a:xfrm>
          <a:prstGeom prst="rect">
            <a:avLst/>
          </a:prstGeom>
          <a:noFill/>
        </p:spPr>
        <p:txBody>
          <a:bodyPr wrap="square">
            <a:spAutoFit/>
          </a:bodyPr>
          <a:lstStyle/>
          <a:p>
            <a:pPr marL="285750" indent="-285750">
              <a:lnSpc>
                <a:spcPct val="250000"/>
              </a:lnSpc>
              <a:buFont typeface="Wingdings" panose="05000000000000000000" pitchFamily="2" charset="2"/>
              <a:buChar char="v"/>
            </a:pPr>
            <a:r>
              <a:rPr lang="fr-FR" dirty="0" err="1">
                <a:cs typeface="Calibri" panose="020F0502020204030204" pitchFamily="34" charset="0"/>
              </a:rPr>
              <a:t>Sequential</a:t>
            </a:r>
            <a:r>
              <a:rPr lang="fr-FR" dirty="0">
                <a:cs typeface="Calibri" panose="020F0502020204030204" pitchFamily="34" charset="0"/>
              </a:rPr>
              <a:t> architecture</a:t>
            </a:r>
            <a:endParaRPr lang="fr-FR" dirty="0">
              <a:effectLst/>
              <a:ea typeface="Calibri" panose="020F0502020204030204" pitchFamily="34" charset="0"/>
              <a:cs typeface="Calibri" panose="020F0502020204030204" pitchFamily="34" charset="0"/>
            </a:endParaRPr>
          </a:p>
          <a:p>
            <a:pPr marL="285750" indent="-285750">
              <a:lnSpc>
                <a:spcPct val="250000"/>
              </a:lnSpc>
              <a:buFont typeface="Wingdings" panose="05000000000000000000" pitchFamily="2" charset="2"/>
              <a:buChar char="v"/>
            </a:pPr>
            <a:r>
              <a:rPr lang="fr-FR" dirty="0">
                <a:ea typeface="Calibri" panose="020F0502020204030204" pitchFamily="34" charset="0"/>
                <a:cs typeface="Calibri" panose="020F0502020204030204" pitchFamily="34" charset="0"/>
              </a:rPr>
              <a:t>Activation </a:t>
            </a:r>
            <a:r>
              <a:rPr lang="fr-FR" dirty="0" err="1">
                <a:ea typeface="Calibri" panose="020F0502020204030204" pitchFamily="34" charset="0"/>
                <a:cs typeface="Calibri" panose="020F0502020204030204" pitchFamily="34" charset="0"/>
              </a:rPr>
              <a:t>function</a:t>
            </a:r>
            <a:r>
              <a:rPr lang="fr-FR" dirty="0">
                <a:ea typeface="Calibri" panose="020F0502020204030204" pitchFamily="34" charset="0"/>
                <a:cs typeface="Calibri" panose="020F0502020204030204" pitchFamily="34" charset="0"/>
              </a:rPr>
              <a:t> </a:t>
            </a:r>
            <a:r>
              <a:rPr lang="fr-FR" dirty="0">
                <a:effectLst/>
                <a:ea typeface="Calibri" panose="020F0502020204030204" pitchFamily="34" charset="0"/>
                <a:cs typeface="Calibri" panose="020F0502020204030204" pitchFamily="34" charset="0"/>
              </a:rPr>
              <a:t>=  </a:t>
            </a:r>
            <a:r>
              <a:rPr lang="fr-FR" i="1" dirty="0" err="1">
                <a:effectLst/>
                <a:ea typeface="Calibri" panose="020F0502020204030204" pitchFamily="34" charset="0"/>
                <a:cs typeface="Calibri" panose="020F0502020204030204" pitchFamily="34" charset="0"/>
              </a:rPr>
              <a:t>ReLU</a:t>
            </a:r>
            <a:endParaRPr lang="fr-FR" i="1" dirty="0">
              <a:ea typeface="Calibri" panose="020F0502020204030204" pitchFamily="34" charset="0"/>
              <a:cs typeface="Calibri" panose="020F0502020204030204" pitchFamily="34" charset="0"/>
            </a:endParaRPr>
          </a:p>
          <a:p>
            <a:pPr marL="285750" indent="-285750">
              <a:lnSpc>
                <a:spcPct val="250000"/>
              </a:lnSpc>
              <a:buFont typeface="Wingdings" panose="05000000000000000000" pitchFamily="2" charset="2"/>
              <a:buChar char="v"/>
            </a:pPr>
            <a:r>
              <a:rPr lang="fr-FR" dirty="0" err="1"/>
              <a:t>Optimizer</a:t>
            </a:r>
            <a:r>
              <a:rPr lang="fr-FR" dirty="0"/>
              <a:t> = </a:t>
            </a:r>
            <a:r>
              <a:rPr lang="fr-FR" dirty="0" err="1"/>
              <a:t>rmsprop</a:t>
            </a:r>
            <a:endParaRPr lang="fr-FR" dirty="0"/>
          </a:p>
          <a:p>
            <a:pPr marL="285750" indent="-285750">
              <a:lnSpc>
                <a:spcPct val="250000"/>
              </a:lnSpc>
              <a:buFont typeface="Wingdings" panose="05000000000000000000" pitchFamily="2" charset="2"/>
              <a:buChar char="v"/>
            </a:pPr>
            <a:endParaRPr lang="fr-FR" dirty="0"/>
          </a:p>
          <a:p>
            <a:pPr marL="285750" indent="-285750">
              <a:lnSpc>
                <a:spcPct val="250000"/>
              </a:lnSpc>
              <a:buFont typeface="Wingdings" panose="05000000000000000000" pitchFamily="2" charset="2"/>
              <a:buChar char="v"/>
            </a:pPr>
            <a:r>
              <a:rPr lang="en-US" b="1" dirty="0"/>
              <a:t>Tunning</a:t>
            </a:r>
          </a:p>
        </p:txBody>
      </p:sp>
      <p:sp>
        <p:nvSpPr>
          <p:cNvPr id="7" name="TextBox 6">
            <a:extLst>
              <a:ext uri="{FF2B5EF4-FFF2-40B4-BE49-F238E27FC236}">
                <a16:creationId xmlns:a16="http://schemas.microsoft.com/office/drawing/2014/main" id="{C509D5DF-DBA0-1723-4F3B-C624D7B5375B}"/>
              </a:ext>
            </a:extLst>
          </p:cNvPr>
          <p:cNvSpPr txBox="1"/>
          <p:nvPr/>
        </p:nvSpPr>
        <p:spPr>
          <a:xfrm>
            <a:off x="430375" y="2088083"/>
            <a:ext cx="3712468" cy="369332"/>
          </a:xfrm>
          <a:prstGeom prst="rect">
            <a:avLst/>
          </a:prstGeom>
          <a:noFill/>
        </p:spPr>
        <p:txBody>
          <a:bodyPr wrap="square">
            <a:spAutoFit/>
          </a:bodyPr>
          <a:lstStyle/>
          <a:p>
            <a:r>
              <a:rPr lang="fr-FR" b="1" dirty="0">
                <a:solidFill>
                  <a:srgbClr val="0D0D0D"/>
                </a:solidFill>
                <a:highlight>
                  <a:srgbClr val="FFFFFF"/>
                </a:highlight>
                <a:cs typeface="Calibri" panose="020F0502020204030204" pitchFamily="34" charset="0"/>
              </a:rPr>
              <a:t>Machine </a:t>
            </a:r>
            <a:r>
              <a:rPr lang="fr-FR" b="1" dirty="0" err="1">
                <a:solidFill>
                  <a:srgbClr val="0D0D0D"/>
                </a:solidFill>
                <a:highlight>
                  <a:srgbClr val="FFFFFF"/>
                </a:highlight>
                <a:cs typeface="Calibri" panose="020F0502020204030204" pitchFamily="34" charset="0"/>
              </a:rPr>
              <a:t>learning</a:t>
            </a:r>
            <a:r>
              <a:rPr lang="fr-FR" b="1" dirty="0">
                <a:solidFill>
                  <a:srgbClr val="0D0D0D"/>
                </a:solidFill>
                <a:highlight>
                  <a:srgbClr val="FFFFFF"/>
                </a:highlight>
                <a:cs typeface="Calibri" panose="020F0502020204030204" pitchFamily="34" charset="0"/>
              </a:rPr>
              <a:t> </a:t>
            </a:r>
            <a:r>
              <a:rPr lang="fr-FR" b="1" dirty="0" err="1">
                <a:solidFill>
                  <a:srgbClr val="0D0D0D"/>
                </a:solidFill>
                <a:highlight>
                  <a:srgbClr val="FFFFFF"/>
                </a:highlight>
                <a:cs typeface="Calibri" panose="020F0502020204030204" pitchFamily="34" charset="0"/>
              </a:rPr>
              <a:t>algorithms</a:t>
            </a:r>
            <a:endParaRPr lang="fr-FR" b="1" dirty="0">
              <a:solidFill>
                <a:srgbClr val="0D0D0D"/>
              </a:solidFill>
              <a:highlight>
                <a:srgbClr val="FFFFFF"/>
              </a:highlight>
              <a:cs typeface="Calibri" panose="020F0502020204030204" pitchFamily="34" charset="0"/>
            </a:endParaRPr>
          </a:p>
        </p:txBody>
      </p:sp>
      <p:sp>
        <p:nvSpPr>
          <p:cNvPr id="8" name="ZoneTexte 24">
            <a:extLst>
              <a:ext uri="{FF2B5EF4-FFF2-40B4-BE49-F238E27FC236}">
                <a16:creationId xmlns:a16="http://schemas.microsoft.com/office/drawing/2014/main" id="{7CC1DE48-EFDD-41A7-0A1E-7B214C99EE8C}"/>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6.	Model </a:t>
            </a:r>
            <a:r>
              <a:rPr lang="fr-FR" sz="2000" b="1" dirty="0" err="1">
                <a:solidFill>
                  <a:srgbClr val="7030A0"/>
                </a:solidFill>
              </a:rPr>
              <a:t>fitting</a:t>
            </a:r>
            <a:r>
              <a:rPr lang="fr-FR" sz="2000" b="1" dirty="0">
                <a:solidFill>
                  <a:srgbClr val="7030A0"/>
                </a:solidFill>
              </a:rPr>
              <a:t> and calibration </a:t>
            </a:r>
          </a:p>
        </p:txBody>
      </p:sp>
      <p:sp>
        <p:nvSpPr>
          <p:cNvPr id="10" name="TextBox 9">
            <a:extLst>
              <a:ext uri="{FF2B5EF4-FFF2-40B4-BE49-F238E27FC236}">
                <a16:creationId xmlns:a16="http://schemas.microsoft.com/office/drawing/2014/main" id="{38ECDA90-5794-1DAA-2E76-413616BDBEE7}"/>
              </a:ext>
            </a:extLst>
          </p:cNvPr>
          <p:cNvSpPr txBox="1"/>
          <p:nvPr/>
        </p:nvSpPr>
        <p:spPr>
          <a:xfrm>
            <a:off x="-1" y="6038826"/>
            <a:ext cx="12191999" cy="408623"/>
          </a:xfrm>
          <a:prstGeom prst="roundRect">
            <a:avLst/>
          </a:prstGeom>
          <a:solidFill>
            <a:schemeClr val="bg1">
              <a:lumMod val="95000"/>
            </a:schemeClr>
          </a:solidFill>
        </p:spPr>
        <p:txBody>
          <a:bodyPr wrap="square" rtlCol="0">
            <a:spAutoFit/>
          </a:bodyPr>
          <a:lstStyle/>
          <a:p>
            <a:pPr marL="457200" marR="457200" algn="ctr">
              <a:spcBef>
                <a:spcPts val="0"/>
              </a:spcBef>
              <a:spcAft>
                <a:spcPts val="800"/>
              </a:spcAft>
            </a:pPr>
            <a:r>
              <a:rPr lang="en-US" sz="1800" b="1" dirty="0">
                <a:effectLst/>
                <a:sym typeface="Wingdings" panose="05000000000000000000" pitchFamily="2" charset="2"/>
              </a:rPr>
              <a:t> </a:t>
            </a:r>
            <a:r>
              <a:rPr lang="en-US" sz="1800" b="1" dirty="0">
                <a:effectLst/>
              </a:rPr>
              <a:t>The final model consisted of 4 hidden layers with 32, 32, 16, and 8 neurons respectively</a:t>
            </a:r>
          </a:p>
        </p:txBody>
      </p:sp>
      <p:pic>
        <p:nvPicPr>
          <p:cNvPr id="12" name="Picture 11">
            <a:extLst>
              <a:ext uri="{FF2B5EF4-FFF2-40B4-BE49-F238E27FC236}">
                <a16:creationId xmlns:a16="http://schemas.microsoft.com/office/drawing/2014/main" id="{3773D3E8-E595-534C-B3B1-9F75A413431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615106" y="1247859"/>
            <a:ext cx="3197319" cy="2049780"/>
          </a:xfrm>
          <a:prstGeom prst="rect">
            <a:avLst/>
          </a:prstGeom>
          <a:noFill/>
        </p:spPr>
      </p:pic>
      <p:pic>
        <p:nvPicPr>
          <p:cNvPr id="13" name="Picture 12" descr="A diagram of a network&#10;&#10;Description automatically generated">
            <a:extLst>
              <a:ext uri="{FF2B5EF4-FFF2-40B4-BE49-F238E27FC236}">
                <a16:creationId xmlns:a16="http://schemas.microsoft.com/office/drawing/2014/main" id="{E8373ABF-94B7-8588-A725-AF637616C65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965720" y="3874758"/>
            <a:ext cx="2816225" cy="2049780"/>
          </a:xfrm>
          <a:prstGeom prst="rect">
            <a:avLst/>
          </a:prstGeom>
          <a:noFill/>
        </p:spPr>
      </p:pic>
      <p:pic>
        <p:nvPicPr>
          <p:cNvPr id="9" name="Picture 2">
            <a:extLst>
              <a:ext uri="{FF2B5EF4-FFF2-40B4-BE49-F238E27FC236}">
                <a16:creationId xmlns:a16="http://schemas.microsoft.com/office/drawing/2014/main" id="{1A1D6530-AF48-5548-4EA5-05B4670FCA2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000" t="29645" r="10519" b="8522"/>
          <a:stretch/>
        </p:blipFill>
        <p:spPr bwMode="auto">
          <a:xfrm>
            <a:off x="3386521" y="3498661"/>
            <a:ext cx="822822" cy="64434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ACE5A4B-38D9-653F-3FF5-1B210C558A45}"/>
              </a:ext>
            </a:extLst>
          </p:cNvPr>
          <p:cNvSpPr txBox="1"/>
          <p:nvPr/>
        </p:nvSpPr>
        <p:spPr>
          <a:xfrm>
            <a:off x="9084648" y="817999"/>
            <a:ext cx="1677201" cy="369332"/>
          </a:xfrm>
          <a:prstGeom prst="rect">
            <a:avLst/>
          </a:prstGeom>
          <a:noFill/>
        </p:spPr>
        <p:txBody>
          <a:bodyPr wrap="square" rtlCol="0">
            <a:spAutoFit/>
          </a:bodyPr>
          <a:lstStyle/>
          <a:p>
            <a:r>
              <a:rPr lang="en-US" b="1" dirty="0"/>
              <a:t>Default model </a:t>
            </a:r>
          </a:p>
        </p:txBody>
      </p:sp>
      <p:sp>
        <p:nvSpPr>
          <p:cNvPr id="23" name="TextBox 22">
            <a:extLst>
              <a:ext uri="{FF2B5EF4-FFF2-40B4-BE49-F238E27FC236}">
                <a16:creationId xmlns:a16="http://schemas.microsoft.com/office/drawing/2014/main" id="{AE792E58-945B-71FC-9524-F318607EE829}"/>
              </a:ext>
            </a:extLst>
          </p:cNvPr>
          <p:cNvSpPr txBox="1"/>
          <p:nvPr/>
        </p:nvSpPr>
        <p:spPr>
          <a:xfrm>
            <a:off x="9084647" y="3498662"/>
            <a:ext cx="1677201" cy="369332"/>
          </a:xfrm>
          <a:prstGeom prst="rect">
            <a:avLst/>
          </a:prstGeom>
          <a:noFill/>
        </p:spPr>
        <p:txBody>
          <a:bodyPr wrap="square" rtlCol="0">
            <a:spAutoFit/>
          </a:bodyPr>
          <a:lstStyle/>
          <a:p>
            <a:r>
              <a:rPr lang="en-US" b="1" dirty="0"/>
              <a:t>Final model </a:t>
            </a:r>
          </a:p>
        </p:txBody>
      </p:sp>
    </p:spTree>
    <p:extLst>
      <p:ext uri="{BB962C8B-B14F-4D97-AF65-F5344CB8AC3E}">
        <p14:creationId xmlns:p14="http://schemas.microsoft.com/office/powerpoint/2010/main" val="2023336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740BB4-B345-0637-C461-5BCBDB71D0A1}"/>
                  </a:ext>
                </a:extLst>
              </p:cNvPr>
              <p:cNvSpPr txBox="1"/>
              <p:nvPr/>
            </p:nvSpPr>
            <p:spPr>
              <a:xfrm>
                <a:off x="1638095" y="2683182"/>
                <a:ext cx="6096000" cy="1811330"/>
              </a:xfrm>
              <a:prstGeom prst="rect">
                <a:avLst/>
              </a:prstGeom>
              <a:noFill/>
            </p:spPr>
            <p:txBody>
              <a:bodyPr wrap="square">
                <a:spAutoFit/>
              </a:bodyPr>
              <a:lstStyle/>
              <a:p>
                <a:pPr marL="0" marR="0">
                  <a:lnSpc>
                    <a:spcPct val="150000"/>
                  </a:lnSpc>
                  <a:spcBef>
                    <a:spcPts val="0"/>
                  </a:spcBef>
                  <a:spcAft>
                    <a:spcPts val="800"/>
                  </a:spcAft>
                </a:pPr>
                <a14:m>
                  <m:oMathPara xmlns:m="http://schemas.openxmlformats.org/officeDocument/2006/math">
                    <m:oMathParaPr>
                      <m:jc m:val="centerGroup"/>
                    </m:oMathParaPr>
                    <m:oMath xmlns:m="http://schemas.openxmlformats.org/officeDocument/2006/math">
                      <m:r>
                        <m:rPr>
                          <m:nor/>
                        </m:rPr>
                        <a:rPr lang="en-US" sz="1800" kern="100" smtClean="0">
                          <a:effectLst/>
                          <a:ea typeface="Calibri" panose="020F0502020204030204" pitchFamily="34" charset="0"/>
                          <a:cs typeface="Arial" panose="020B0604020202020204" pitchFamily="34" charset="0"/>
                        </a:rPr>
                        <m:t>RMSE</m:t>
                      </m:r>
                      <m:r>
                        <a:rPr lang="en-US" sz="1800" i="1" kern="100">
                          <a:effectLst/>
                          <a:latin typeface="Cambria Math" panose="02040503050406030204" pitchFamily="18" charset="0"/>
                          <a:ea typeface="Calibri" panose="020F0502020204030204" pitchFamily="34" charset="0"/>
                          <a:cs typeface="Arial" panose="020B0604020202020204" pitchFamily="34" charset="0"/>
                        </a:rPr>
                        <m:t>=</m:t>
                      </m:r>
                      <m:rad>
                        <m:radPr>
                          <m:degHide m:val="on"/>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radPr>
                        <m:deg/>
                        <m:e>
                          <m:f>
                            <m:f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fPr>
                            <m:num>
                              <m:r>
                                <a:rPr lang="en-US" sz="1800" i="1" kern="100">
                                  <a:effectLst/>
                                  <a:latin typeface="Cambria Math" panose="02040503050406030204" pitchFamily="18" charset="0"/>
                                  <a:ea typeface="Calibri" panose="020F0502020204030204" pitchFamily="34" charset="0"/>
                                  <a:cs typeface="Arial" panose="020B0604020202020204" pitchFamily="34" charset="0"/>
                                </a:rPr>
                                <m:t>1</m:t>
                              </m:r>
                            </m:num>
                            <m:den>
                              <m:r>
                                <a:rPr lang="en-US" sz="1800" i="1" kern="100">
                                  <a:effectLst/>
                                  <a:latin typeface="Cambria Math" panose="02040503050406030204" pitchFamily="18" charset="0"/>
                                  <a:ea typeface="Calibri" panose="020F0502020204030204" pitchFamily="34" charset="0"/>
                                  <a:cs typeface="Arial" panose="020B0604020202020204" pitchFamily="34" charset="0"/>
                                </a:rPr>
                                <m:t>𝑛</m:t>
                              </m:r>
                            </m:den>
                          </m:f>
                          <m:nary>
                            <m:naryPr>
                              <m:chr m:val="∑"/>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r>
                                <a:rPr lang="en-US" sz="1800" i="1" kern="100">
                                  <a:effectLst/>
                                  <a:latin typeface="Cambria Math" panose="02040503050406030204" pitchFamily="18" charset="0"/>
                                  <a:ea typeface="Calibri" panose="020F0502020204030204" pitchFamily="34" charset="0"/>
                                  <a:cs typeface="Arial" panose="020B0604020202020204" pitchFamily="34" charset="0"/>
                                </a:rPr>
                                <m:t>=1</m:t>
                              </m:r>
                            </m:sub>
                            <m:sup>
                              <m:r>
                                <a:rPr lang="en-US" sz="1800" i="1" kern="100">
                                  <a:effectLst/>
                                  <a:latin typeface="Cambria Math" panose="02040503050406030204" pitchFamily="18" charset="0"/>
                                  <a:ea typeface="Calibri" panose="020F0502020204030204" pitchFamily="34" charset="0"/>
                                  <a:cs typeface="Arial" panose="020B0604020202020204" pitchFamily="34" charset="0"/>
                                </a:rPr>
                                <m:t>𝑛</m:t>
                              </m:r>
                            </m:sup>
                            <m:e>
                              <m:sSup>
                                <m:sSup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pPr>
                                <m:e>
                                  <m:d>
                                    <m:d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𝑦</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kern="100">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accPr>
                                        <m:e>
                                          <m:sSub>
                                            <m:sSubPr>
                                              <m:ctrlPr>
                                                <a:rPr lang="en-US" sz="18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kern="100">
                                                  <a:effectLst/>
                                                  <a:latin typeface="Cambria Math" panose="02040503050406030204" pitchFamily="18" charset="0"/>
                                                  <a:ea typeface="Calibri" panose="020F0502020204030204" pitchFamily="34" charset="0"/>
                                                  <a:cs typeface="Arial" panose="020B0604020202020204" pitchFamily="34" charset="0"/>
                                                </a:rPr>
                                                <m:t>𝑦</m:t>
                                              </m:r>
                                            </m:e>
                                            <m:sub>
                                              <m:r>
                                                <a:rPr lang="en-US" sz="1800" i="1" kern="100">
                                                  <a:effectLst/>
                                                  <a:latin typeface="Cambria Math" panose="02040503050406030204" pitchFamily="18" charset="0"/>
                                                  <a:ea typeface="Calibri" panose="020F0502020204030204" pitchFamily="34" charset="0"/>
                                                  <a:cs typeface="Arial" panose="020B0604020202020204" pitchFamily="34" charset="0"/>
                                                </a:rPr>
                                                <m:t>𝑖</m:t>
                                              </m:r>
                                            </m:sub>
                                          </m:sSub>
                                        </m:e>
                                      </m:acc>
                                    </m:e>
                                  </m:d>
                                </m:e>
                                <m:sup>
                                  <m:r>
                                    <a:rPr lang="en-US" sz="1800" i="1" kern="100">
                                      <a:effectLst/>
                                      <a:latin typeface="Cambria Math" panose="02040503050406030204" pitchFamily="18" charset="0"/>
                                      <a:ea typeface="Calibri" panose="020F0502020204030204" pitchFamily="34" charset="0"/>
                                      <a:cs typeface="Arial" panose="020B0604020202020204" pitchFamily="34" charset="0"/>
                                    </a:rPr>
                                    <m:t>2</m:t>
                                  </m:r>
                                </m:sup>
                              </m:sSup>
                            </m:e>
                          </m:nary>
                        </m:e>
                      </m:rad>
                    </m:oMath>
                  </m:oMathPara>
                </a14:m>
                <a:endParaRPr lang="en-US" sz="1800" kern="100" dirty="0">
                  <a:effectLst/>
                  <a:ea typeface="Calibri" panose="020F050202020403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27740BB4-B345-0637-C461-5BCBDB71D0A1}"/>
                  </a:ext>
                </a:extLst>
              </p:cNvPr>
              <p:cNvSpPr txBox="1">
                <a:spLocks noRot="1" noChangeAspect="1" noMove="1" noResize="1" noEditPoints="1" noAdjustHandles="1" noChangeArrowheads="1" noChangeShapeType="1" noTextEdit="1"/>
              </p:cNvSpPr>
              <p:nvPr/>
            </p:nvSpPr>
            <p:spPr>
              <a:xfrm>
                <a:off x="1638095" y="2683182"/>
                <a:ext cx="6096000" cy="1811330"/>
              </a:xfrm>
              <a:prstGeom prst="rect">
                <a:avLst/>
              </a:prstGeom>
              <a:blipFill>
                <a:blip r:embed="rId3"/>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B623F80-CCEE-86D5-99FD-1AADCDE139C7}"/>
              </a:ext>
            </a:extLst>
          </p:cNvPr>
          <p:cNvSpPr txBox="1"/>
          <p:nvPr/>
        </p:nvSpPr>
        <p:spPr>
          <a:xfrm>
            <a:off x="9697065" y="2433558"/>
            <a:ext cx="1645920" cy="2246769"/>
          </a:xfrm>
          <a:prstGeom prst="rect">
            <a:avLst/>
          </a:prstGeom>
          <a:solidFill>
            <a:schemeClr val="bg1"/>
          </a:solidFill>
        </p:spPr>
        <p:txBody>
          <a:bodyPr wrap="square">
            <a:spAutoFit/>
          </a:bodyPr>
          <a:lstStyle/>
          <a:p>
            <a:r>
              <a:rPr lang="en-US" sz="2000" dirty="0">
                <a:solidFill>
                  <a:srgbClr val="7030A0"/>
                </a:solidFill>
              </a:rPr>
              <a:t>Observations</a:t>
            </a:r>
          </a:p>
          <a:p>
            <a:endParaRPr lang="en-US" sz="2000" dirty="0">
              <a:solidFill>
                <a:srgbClr val="7030A0"/>
              </a:solidFill>
            </a:endParaRPr>
          </a:p>
          <a:p>
            <a:endParaRPr lang="en-US" sz="2000" dirty="0">
              <a:solidFill>
                <a:srgbClr val="7030A0"/>
              </a:solidFill>
            </a:endParaRPr>
          </a:p>
          <a:p>
            <a:endParaRPr lang="en-US" sz="2000" dirty="0">
              <a:solidFill>
                <a:srgbClr val="7030A0"/>
              </a:solidFill>
            </a:endParaRPr>
          </a:p>
          <a:p>
            <a:endParaRPr lang="en-US" sz="2000" dirty="0">
              <a:solidFill>
                <a:srgbClr val="7030A0"/>
              </a:solidFill>
            </a:endParaRPr>
          </a:p>
          <a:p>
            <a:endParaRPr lang="en-US" sz="2000" dirty="0">
              <a:solidFill>
                <a:srgbClr val="7030A0"/>
              </a:solidFill>
            </a:endParaRPr>
          </a:p>
          <a:p>
            <a:r>
              <a:rPr lang="en-US" sz="2000" dirty="0">
                <a:solidFill>
                  <a:srgbClr val="7030A0"/>
                </a:solidFill>
              </a:rPr>
              <a:t> Predictions</a:t>
            </a:r>
            <a:endParaRPr lang="fr-FR" sz="2000" dirty="0">
              <a:solidFill>
                <a:srgbClr val="7030A0"/>
              </a:solidFill>
            </a:endParaRPr>
          </a:p>
        </p:txBody>
      </p:sp>
      <p:sp>
        <p:nvSpPr>
          <p:cNvPr id="3" name="Espace réservé du numéro de diapositive 2"/>
          <p:cNvSpPr>
            <a:spLocks noGrp="1"/>
          </p:cNvSpPr>
          <p:nvPr>
            <p:ph type="sldNum" sz="quarter" idx="12"/>
          </p:nvPr>
        </p:nvSpPr>
        <p:spPr>
          <a:xfrm>
            <a:off x="10972800" y="6356350"/>
            <a:ext cx="381000" cy="365125"/>
          </a:xfrm>
        </p:spPr>
        <p:txBody>
          <a:bodyPr/>
          <a:lstStyle/>
          <a:p>
            <a:fld id="{E8E963B7-37A0-4AC9-95FB-AD85C5B13107}" type="slidenum">
              <a:rPr lang="fr-FR" smtClean="0">
                <a:cs typeface="Calibri" panose="020F0502020204030204" pitchFamily="34" charset="0"/>
              </a:rPr>
              <a:t>57</a:t>
            </a:fld>
            <a:endParaRPr lang="fr-FR" dirty="0">
              <a:cs typeface="Calibri" panose="020F0502020204030204" pitchFamily="34" charset="0"/>
            </a:endParaRPr>
          </a:p>
        </p:txBody>
      </p:sp>
      <p:sp>
        <p:nvSpPr>
          <p:cNvPr id="26" name="ZoneTexte 25">
            <a:extLst>
              <a:ext uri="{FF2B5EF4-FFF2-40B4-BE49-F238E27FC236}">
                <a16:creationId xmlns:a16="http://schemas.microsoft.com/office/drawing/2014/main" id="{864C18A0-EFD8-4D60-B0B3-D024B11D0AB0}"/>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Materials and </a:t>
            </a:r>
            <a:r>
              <a:rPr lang="fr-FR" sz="2800" b="1" dirty="0" err="1">
                <a:cs typeface="Calibri" panose="020F0502020204030204" pitchFamily="34" charset="0"/>
              </a:rPr>
              <a:t>methods</a:t>
            </a:r>
            <a:endParaRPr lang="fr-FR" sz="2800" b="1" dirty="0">
              <a:cs typeface="Calibri" panose="020F0502020204030204" pitchFamily="34" charset="0"/>
            </a:endParaRPr>
          </a:p>
        </p:txBody>
      </p:sp>
      <p:pic>
        <p:nvPicPr>
          <p:cNvPr id="9" name="Image 8">
            <a:extLst>
              <a:ext uri="{FF2B5EF4-FFF2-40B4-BE49-F238E27FC236}">
                <a16:creationId xmlns:a16="http://schemas.microsoft.com/office/drawing/2014/main" id="{C7E8A201-0582-99EC-9E14-2C217B247754}"/>
              </a:ext>
            </a:extLst>
          </p:cNvPr>
          <p:cNvPicPr>
            <a:picLocks noChangeAspect="1"/>
          </p:cNvPicPr>
          <p:nvPr/>
        </p:nvPicPr>
        <p:blipFill rotWithShape="1">
          <a:blip r:embed="rId4"/>
          <a:srcRect t="11078"/>
          <a:stretch/>
        </p:blipFill>
        <p:spPr>
          <a:xfrm>
            <a:off x="777363" y="3172745"/>
            <a:ext cx="1456204" cy="1257299"/>
          </a:xfrm>
          <a:prstGeom prst="rect">
            <a:avLst/>
          </a:prstGeom>
        </p:spPr>
      </p:pic>
      <p:sp>
        <p:nvSpPr>
          <p:cNvPr id="15" name="ZoneTexte 14">
            <a:extLst>
              <a:ext uri="{FF2B5EF4-FFF2-40B4-BE49-F238E27FC236}">
                <a16:creationId xmlns:a16="http://schemas.microsoft.com/office/drawing/2014/main" id="{CB5313AF-3E73-AF65-94CE-3A6BC30CAE67}"/>
              </a:ext>
            </a:extLst>
          </p:cNvPr>
          <p:cNvSpPr txBox="1"/>
          <p:nvPr/>
        </p:nvSpPr>
        <p:spPr>
          <a:xfrm>
            <a:off x="3389596" y="2073582"/>
            <a:ext cx="4748031" cy="646331"/>
          </a:xfrm>
          <a:prstGeom prst="rect">
            <a:avLst/>
          </a:prstGeom>
          <a:noFill/>
        </p:spPr>
        <p:txBody>
          <a:bodyPr wrap="square">
            <a:spAutoFit/>
          </a:bodyPr>
          <a:lstStyle/>
          <a:p>
            <a:pPr marL="285750" marR="0" indent="-285750">
              <a:spcBef>
                <a:spcPts val="0"/>
              </a:spcBef>
              <a:spcAft>
                <a:spcPts val="800"/>
              </a:spcAft>
              <a:buFont typeface="Arial" panose="020B0604020202020204" pitchFamily="34" charset="0"/>
              <a:buChar char="•"/>
            </a:pPr>
            <a:r>
              <a:rPr lang="fr-FR" kern="100" dirty="0">
                <a:effectLst/>
                <a:ea typeface="Calibri" panose="020F0502020204030204" pitchFamily="34" charset="0"/>
                <a:cs typeface="Calibri" panose="020F0502020204030204" pitchFamily="34" charset="0"/>
              </a:rPr>
              <a:t>R² (</a:t>
            </a:r>
            <a:r>
              <a:rPr lang="en-US" kern="100" dirty="0">
                <a:effectLst/>
                <a:ea typeface="Calibri" panose="020F0502020204030204" pitchFamily="34" charset="0"/>
                <a:cs typeface="Calibri" panose="020F0502020204030204" pitchFamily="34" charset="0"/>
              </a:rPr>
              <a:t>C</a:t>
            </a:r>
            <a:r>
              <a:rPr lang="en-US" kern="100" dirty="0">
                <a:ea typeface="Calibri" panose="020F0502020204030204" pitchFamily="34" charset="0"/>
                <a:cs typeface="Calibri" panose="020F0502020204030204" pitchFamily="34" charset="0"/>
              </a:rPr>
              <a:t>oefficient of determination of a regression</a:t>
            </a:r>
            <a:r>
              <a:rPr lang="en-US" kern="100" dirty="0">
                <a:effectLst/>
                <a:ea typeface="Calibri" panose="020F0502020204030204" pitchFamily="34" charset="0"/>
                <a:cs typeface="Calibri" panose="020F0502020204030204" pitchFamily="34" charset="0"/>
              </a:rPr>
              <a:t>) </a:t>
            </a:r>
          </a:p>
        </p:txBody>
      </p:sp>
      <p:pic>
        <p:nvPicPr>
          <p:cNvPr id="9220" name="Picture 4" descr="Set of versus logo letters. Versus Or VS Letters Logo &amp; symbol design template. VS letters for sports, fight, competition, battle, match, game. Flat black font Versus Icon">
            <a:extLst>
              <a:ext uri="{FF2B5EF4-FFF2-40B4-BE49-F238E27FC236}">
                <a16:creationId xmlns:a16="http://schemas.microsoft.com/office/drawing/2014/main" id="{6D2D20B1-C525-4EB5-6CB8-DEFEFFDEA5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61" t="59397" r="67094" b="7030"/>
          <a:stretch/>
        </p:blipFill>
        <p:spPr bwMode="auto">
          <a:xfrm>
            <a:off x="9837162" y="2908127"/>
            <a:ext cx="1300039" cy="10972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C4A7DB-51D6-46D1-810D-EE69D8A534F0}"/>
              </a:ext>
            </a:extLst>
          </p:cNvPr>
          <p:cNvSpPr txBox="1"/>
          <p:nvPr/>
        </p:nvSpPr>
        <p:spPr>
          <a:xfrm>
            <a:off x="3389596" y="4265966"/>
            <a:ext cx="2871605" cy="515782"/>
          </a:xfrm>
          <a:prstGeom prst="rect">
            <a:avLst/>
          </a:prstGeom>
          <a:noFill/>
        </p:spPr>
        <p:txBody>
          <a:bodyPr wrap="square">
            <a:spAutoFit/>
          </a:bodyPr>
          <a:lstStyle/>
          <a:p>
            <a:pPr marL="0" marR="0">
              <a:lnSpc>
                <a:spcPct val="200000"/>
              </a:lnSpc>
              <a:spcBef>
                <a:spcPts val="0"/>
              </a:spcBef>
              <a:spcAft>
                <a:spcPts val="800"/>
              </a:spcAft>
            </a:pPr>
            <a:r>
              <a:rPr lang="fr-FR" sz="1600" dirty="0">
                <a:effectLst/>
                <a:ea typeface="Calibri" panose="020F0502020204030204" pitchFamily="34" charset="0"/>
                <a:cs typeface="Calibri" panose="020F0502020204030204" pitchFamily="34" charset="0"/>
              </a:rPr>
              <a:t>(Root </a:t>
            </a:r>
            <a:r>
              <a:rPr lang="fr-FR" sz="1600" dirty="0" err="1">
                <a:effectLst/>
                <a:ea typeface="Calibri" panose="020F0502020204030204" pitchFamily="34" charset="0"/>
                <a:cs typeface="Calibri" panose="020F0502020204030204" pitchFamily="34" charset="0"/>
              </a:rPr>
              <a:t>Mean</a:t>
            </a:r>
            <a:r>
              <a:rPr lang="fr-FR" sz="1600" dirty="0">
                <a:effectLst/>
                <a:ea typeface="Calibri" panose="020F0502020204030204" pitchFamily="34" charset="0"/>
                <a:cs typeface="Calibri" panose="020F0502020204030204" pitchFamily="34" charset="0"/>
              </a:rPr>
              <a:t> Square </a:t>
            </a:r>
            <a:r>
              <a:rPr lang="fr-FR" sz="1600" dirty="0" err="1">
                <a:effectLst/>
                <a:ea typeface="Calibri" panose="020F0502020204030204" pitchFamily="34" charset="0"/>
                <a:cs typeface="Calibri" panose="020F0502020204030204" pitchFamily="34" charset="0"/>
              </a:rPr>
              <a:t>Error</a:t>
            </a:r>
            <a:r>
              <a:rPr lang="fr-FR" sz="1600" dirty="0">
                <a:effectLst/>
                <a:ea typeface="Calibri" panose="020F0502020204030204" pitchFamily="34" charset="0"/>
                <a:cs typeface="Calibri" panose="020F0502020204030204" pitchFamily="34" charset="0"/>
              </a:rPr>
              <a:t>) </a:t>
            </a:r>
            <a:endParaRPr lang="fr-FR" sz="1600" kern="100" dirty="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544CCE-5721-3225-EAA1-89ED57820389}"/>
                  </a:ext>
                </a:extLst>
              </p:cNvPr>
              <p:cNvSpPr txBox="1"/>
              <p:nvPr/>
            </p:nvSpPr>
            <p:spPr>
              <a:xfrm>
                <a:off x="3389596" y="5135194"/>
                <a:ext cx="3587966" cy="942102"/>
              </a:xfrm>
              <a:prstGeom prst="roundRect">
                <a:avLst/>
              </a:prstGeom>
              <a:solidFill>
                <a:schemeClr val="bg1">
                  <a:lumMod val="95000"/>
                </a:schemeClr>
              </a:solidFill>
            </p:spPr>
            <p:txBody>
              <a:bodyPr wrap="square">
                <a:spAutoFit/>
              </a:bodyPr>
              <a:lstStyle/>
              <a:p>
                <a:pPr marL="0" marR="0" algn="just">
                  <a:spcBef>
                    <a:spcPts val="0"/>
                  </a:spcBef>
                  <a:spcAft>
                    <a:spcPts val="800"/>
                  </a:spcAft>
                </a:pPr>
                <a:r>
                  <a:rPr lang="en-US" sz="1200" i="1" kern="100" dirty="0">
                    <a:effectLst/>
                    <a:ea typeface="Calibri" panose="020F0502020204030204" pitchFamily="34" charset="0"/>
                    <a:cs typeface="Arial" panose="020B0604020202020204" pitchFamily="34" charset="0"/>
                  </a:rPr>
                  <a:t>n</a:t>
                </a:r>
                <a:r>
                  <a:rPr lang="en-US" sz="1200" kern="100" dirty="0">
                    <a:effectLst/>
                    <a:ea typeface="Calibri" panose="020F0502020204030204" pitchFamily="34" charset="0"/>
                    <a:cs typeface="Arial" panose="020B0604020202020204" pitchFamily="34" charset="0"/>
                  </a:rPr>
                  <a:t> is the number of observations</a:t>
                </a:r>
              </a:p>
              <a:p>
                <a:pPr marL="0" marR="0" algn="just">
                  <a:spcBef>
                    <a:spcPts val="0"/>
                  </a:spcBef>
                  <a:spcAft>
                    <a:spcPts val="800"/>
                  </a:spcAft>
                </a:pPr>
                <a:r>
                  <a:rPr lang="en-US" sz="1200" kern="100" dirty="0">
                    <a:effectLst/>
                    <a:ea typeface="Calibri" panose="020F0502020204030204" pitchFamily="34" charset="0"/>
                    <a:cs typeface="Arial" panose="020B0604020202020204" pitchFamily="34" charset="0"/>
                  </a:rPr>
                  <a:t> </a:t>
                </a:r>
                <a14:m>
                  <m:oMath xmlns:m="http://schemas.openxmlformats.org/officeDocument/2006/math">
                    <m:sSub>
                      <m:sSubPr>
                        <m:ctrlPr>
                          <a:rPr lang="en-US" sz="12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200" i="1" kern="100">
                            <a:effectLst/>
                            <a:latin typeface="Cambria Math" panose="02040503050406030204" pitchFamily="18" charset="0"/>
                            <a:ea typeface="Calibri" panose="020F0502020204030204" pitchFamily="34" charset="0"/>
                            <a:cs typeface="Arial" panose="020B0604020202020204" pitchFamily="34" charset="0"/>
                          </a:rPr>
                          <m:t>𝑦</m:t>
                        </m:r>
                      </m:e>
                      <m:sub>
                        <m:r>
                          <a:rPr lang="en-US" sz="1200" i="1" kern="100">
                            <a:effectLst/>
                            <a:latin typeface="Cambria Math" panose="02040503050406030204" pitchFamily="18" charset="0"/>
                            <a:ea typeface="Calibri" panose="020F0502020204030204" pitchFamily="34" charset="0"/>
                            <a:cs typeface="Arial" panose="020B0604020202020204" pitchFamily="34" charset="0"/>
                          </a:rPr>
                          <m:t>𝑖</m:t>
                        </m:r>
                      </m:sub>
                    </m:sSub>
                  </m:oMath>
                </a14:m>
                <a:r>
                  <a:rPr lang="en-US" sz="1200" kern="100" dirty="0">
                    <a:effectLst/>
                    <a:ea typeface="Calibri" panose="020F0502020204030204" pitchFamily="34" charset="0"/>
                    <a:cs typeface="Arial" panose="020B0604020202020204" pitchFamily="34" charset="0"/>
                  </a:rPr>
                  <a:t> represents the actual value of observation (</a:t>
                </a:r>
                <a:r>
                  <a:rPr lang="en-US" sz="1200" kern="100" dirty="0" err="1">
                    <a:effectLst/>
                    <a:ea typeface="Calibri" panose="020F0502020204030204" pitchFamily="34" charset="0"/>
                    <a:cs typeface="Arial" panose="020B0604020202020204" pitchFamily="34" charset="0"/>
                  </a:rPr>
                  <a:t>i</a:t>
                </a:r>
                <a:r>
                  <a:rPr lang="en-US" sz="1200" kern="100" dirty="0">
                    <a:effectLst/>
                    <a:ea typeface="Calibri" panose="020F0502020204030204" pitchFamily="34" charset="0"/>
                    <a:cs typeface="Arial" panose="020B0604020202020204" pitchFamily="34" charset="0"/>
                  </a:rPr>
                  <a:t>)</a:t>
                </a:r>
              </a:p>
              <a:p>
                <a:pPr marL="0" marR="0" algn="just">
                  <a:spcBef>
                    <a:spcPts val="0"/>
                  </a:spcBef>
                  <a:spcAft>
                    <a:spcPts val="800"/>
                  </a:spcAft>
                </a:pPr>
                <a:r>
                  <a:rPr lang="en-US" sz="1200" kern="100" dirty="0">
                    <a:effectLst/>
                    <a:ea typeface="Calibri" panose="020F0502020204030204" pitchFamily="34" charset="0"/>
                    <a:cs typeface="Arial" panose="020B0604020202020204" pitchFamily="34" charset="0"/>
                  </a:rPr>
                  <a:t> </a:t>
                </a:r>
                <a14:m>
                  <m:oMath xmlns:m="http://schemas.openxmlformats.org/officeDocument/2006/math">
                    <m:acc>
                      <m:accPr>
                        <m:chr m:val="̂"/>
                        <m:ctrlPr>
                          <a:rPr lang="en-US" sz="1200" i="1" kern="100">
                            <a:effectLst/>
                            <a:latin typeface="Cambria Math" panose="02040503050406030204" pitchFamily="18" charset="0"/>
                            <a:ea typeface="Calibri" panose="020F0502020204030204" pitchFamily="34" charset="0"/>
                            <a:cs typeface="Arial" panose="020B0604020202020204" pitchFamily="34" charset="0"/>
                          </a:rPr>
                        </m:ctrlPr>
                      </m:accPr>
                      <m:e>
                        <m:sSub>
                          <m:sSubPr>
                            <m:ctrlPr>
                              <a:rPr lang="en-US" sz="1200" i="1" kern="100">
                                <a:effectLst/>
                                <a:latin typeface="Cambria Math" panose="02040503050406030204" pitchFamily="18" charset="0"/>
                                <a:ea typeface="Calibri" panose="020F0502020204030204" pitchFamily="34" charset="0"/>
                                <a:cs typeface="Arial" panose="020B0604020202020204" pitchFamily="34" charset="0"/>
                              </a:rPr>
                            </m:ctrlPr>
                          </m:sSubPr>
                          <m:e>
                            <m:r>
                              <a:rPr lang="en-US" sz="1200" i="1" kern="100">
                                <a:effectLst/>
                                <a:latin typeface="Cambria Math" panose="02040503050406030204" pitchFamily="18" charset="0"/>
                                <a:ea typeface="Calibri" panose="020F0502020204030204" pitchFamily="34" charset="0"/>
                                <a:cs typeface="Arial" panose="020B0604020202020204" pitchFamily="34" charset="0"/>
                              </a:rPr>
                              <m:t>𝑦</m:t>
                            </m:r>
                          </m:e>
                          <m:sub>
                            <m:r>
                              <a:rPr lang="en-US" sz="1200" i="1" kern="100">
                                <a:effectLst/>
                                <a:latin typeface="Cambria Math" panose="02040503050406030204" pitchFamily="18" charset="0"/>
                                <a:ea typeface="Calibri" panose="020F0502020204030204" pitchFamily="34" charset="0"/>
                                <a:cs typeface="Arial" panose="020B0604020202020204" pitchFamily="34" charset="0"/>
                              </a:rPr>
                              <m:t>𝑖</m:t>
                            </m:r>
                          </m:sub>
                        </m:sSub>
                      </m:e>
                    </m:acc>
                  </m:oMath>
                </a14:m>
                <a:r>
                  <a:rPr lang="en-US" sz="1200" kern="100" dirty="0">
                    <a:effectLst/>
                    <a:ea typeface="Yu Mincho" panose="02020400000000000000" pitchFamily="18" charset="-128"/>
                    <a:cs typeface="Arial" panose="020B0604020202020204" pitchFamily="34" charset="0"/>
                  </a:rPr>
                  <a:t> </a:t>
                </a:r>
                <a:r>
                  <a:rPr lang="en-US" sz="1200" kern="100" dirty="0">
                    <a:effectLst/>
                    <a:ea typeface="Calibri" panose="020F0502020204030204" pitchFamily="34" charset="0"/>
                    <a:cs typeface="Arial" panose="020B0604020202020204" pitchFamily="34" charset="0"/>
                  </a:rPr>
                  <a:t>represents the predicted value of observation (</a:t>
                </a:r>
                <a:r>
                  <a:rPr lang="en-US" sz="1200" kern="100" dirty="0" err="1">
                    <a:effectLst/>
                    <a:ea typeface="Calibri" panose="020F0502020204030204" pitchFamily="34" charset="0"/>
                    <a:cs typeface="Arial" panose="020B0604020202020204" pitchFamily="34" charset="0"/>
                  </a:rPr>
                  <a:t>i</a:t>
                </a:r>
                <a:r>
                  <a:rPr lang="en-US" sz="1200" kern="100" dirty="0">
                    <a:effectLst/>
                    <a:ea typeface="Calibri" panose="020F0502020204030204" pitchFamily="34" charset="0"/>
                    <a:cs typeface="Arial" panose="020B0604020202020204" pitchFamily="34" charset="0"/>
                  </a:rPr>
                  <a:t>) </a:t>
                </a:r>
              </a:p>
            </p:txBody>
          </p:sp>
        </mc:Choice>
        <mc:Fallback xmlns="">
          <p:sp>
            <p:nvSpPr>
              <p:cNvPr id="16" name="TextBox 15">
                <a:extLst>
                  <a:ext uri="{FF2B5EF4-FFF2-40B4-BE49-F238E27FC236}">
                    <a16:creationId xmlns:a16="http://schemas.microsoft.com/office/drawing/2014/main" id="{6B544CCE-5721-3225-EAA1-89ED57820389}"/>
                  </a:ext>
                </a:extLst>
              </p:cNvPr>
              <p:cNvSpPr txBox="1">
                <a:spLocks noRot="1" noChangeAspect="1" noMove="1" noResize="1" noEditPoints="1" noAdjustHandles="1" noChangeArrowheads="1" noChangeShapeType="1" noTextEdit="1"/>
              </p:cNvSpPr>
              <p:nvPr/>
            </p:nvSpPr>
            <p:spPr>
              <a:xfrm>
                <a:off x="3389596" y="5135194"/>
                <a:ext cx="3587966" cy="942102"/>
              </a:xfrm>
              <a:prstGeom prst="roundRect">
                <a:avLst/>
              </a:prstGeom>
              <a:blipFill>
                <a:blip r:embed="rId6"/>
                <a:stretch>
                  <a:fillRect/>
                </a:stretch>
              </a:blipFill>
            </p:spPr>
            <p:txBody>
              <a:bodyPr/>
              <a:lstStyle/>
              <a:p>
                <a:r>
                  <a:rPr lang="en-US">
                    <a:noFill/>
                  </a:rPr>
                  <a:t> </a:t>
                </a:r>
              </a:p>
            </p:txBody>
          </p:sp>
        </mc:Fallback>
      </mc:AlternateContent>
      <p:sp>
        <p:nvSpPr>
          <p:cNvPr id="2" name="ZoneTexte 24">
            <a:extLst>
              <a:ext uri="{FF2B5EF4-FFF2-40B4-BE49-F238E27FC236}">
                <a16:creationId xmlns:a16="http://schemas.microsoft.com/office/drawing/2014/main" id="{ED1E9AF0-B0DB-301F-E38B-C1F691B2AF94}"/>
              </a:ext>
            </a:extLst>
          </p:cNvPr>
          <p:cNvSpPr txBox="1"/>
          <p:nvPr/>
        </p:nvSpPr>
        <p:spPr>
          <a:xfrm>
            <a:off x="457444" y="895721"/>
            <a:ext cx="7503799" cy="400110"/>
          </a:xfrm>
          <a:prstGeom prst="rect">
            <a:avLst/>
          </a:prstGeom>
          <a:noFill/>
        </p:spPr>
        <p:txBody>
          <a:bodyPr wrap="square" rtlCol="0">
            <a:spAutoFit/>
          </a:bodyPr>
          <a:lstStyle/>
          <a:p>
            <a:r>
              <a:rPr lang="fr-FR" sz="2000" b="1" dirty="0">
                <a:solidFill>
                  <a:srgbClr val="7030A0"/>
                </a:solidFill>
              </a:rPr>
              <a:t>7.	Model </a:t>
            </a:r>
            <a:r>
              <a:rPr lang="en-US" sz="2000" b="1" dirty="0">
                <a:solidFill>
                  <a:srgbClr val="7030A0"/>
                </a:solidFill>
              </a:rPr>
              <a:t>evaluation</a:t>
            </a:r>
            <a:r>
              <a:rPr lang="fr-FR" sz="2000" b="1" dirty="0">
                <a:solidFill>
                  <a:srgbClr val="7030A0"/>
                </a:solidFill>
              </a:rPr>
              <a:t> &amp; </a:t>
            </a:r>
            <a:r>
              <a:rPr lang="en-US" sz="2000" b="1" dirty="0">
                <a:solidFill>
                  <a:srgbClr val="7030A0"/>
                </a:solidFill>
              </a:rPr>
              <a:t>selection</a:t>
            </a:r>
          </a:p>
        </p:txBody>
      </p:sp>
      <p:pic>
        <p:nvPicPr>
          <p:cNvPr id="8" name="Graphic 7" descr="Arrow Right with solid fill">
            <a:extLst>
              <a:ext uri="{FF2B5EF4-FFF2-40B4-BE49-F238E27FC236}">
                <a16:creationId xmlns:a16="http://schemas.microsoft.com/office/drawing/2014/main" id="{2EA26409-CFB8-7CCD-9808-458736BE41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80427" y="2999567"/>
            <a:ext cx="914400" cy="914400"/>
          </a:xfrm>
          <a:prstGeom prst="rect">
            <a:avLst/>
          </a:prstGeom>
        </p:spPr>
      </p:pic>
    </p:spTree>
    <p:extLst>
      <p:ext uri="{BB962C8B-B14F-4D97-AF65-F5344CB8AC3E}">
        <p14:creationId xmlns:p14="http://schemas.microsoft.com/office/powerpoint/2010/main" val="1732309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74224B-FE00-9721-BC06-F21EA7CC0369}"/>
              </a:ext>
            </a:extLst>
          </p:cNvPr>
          <p:cNvSpPr>
            <a:spLocks noGrp="1"/>
          </p:cNvSpPr>
          <p:nvPr>
            <p:ph type="sldNum" sz="quarter" idx="12"/>
          </p:nvPr>
        </p:nvSpPr>
        <p:spPr>
          <a:xfrm>
            <a:off x="8610600" y="6356350"/>
            <a:ext cx="2743200" cy="365125"/>
          </a:xfrm>
        </p:spPr>
        <p:txBody>
          <a:bodyPr>
            <a:normAutofit/>
          </a:bodyPr>
          <a:lstStyle/>
          <a:p>
            <a:pPr>
              <a:spcAft>
                <a:spcPts val="600"/>
              </a:spcAft>
            </a:pPr>
            <a:fld id="{E8E963B7-37A0-4AC9-95FB-AD85C5B13107}" type="slidenum">
              <a:rPr lang="fr-FR" smtClean="0"/>
              <a:pPr>
                <a:spcAft>
                  <a:spcPts val="600"/>
                </a:spcAft>
              </a:pPr>
              <a:t>58</a:t>
            </a:fld>
            <a:endParaRPr lang="fr-FR"/>
          </a:p>
        </p:txBody>
      </p:sp>
      <p:graphicFrame>
        <p:nvGraphicFramePr>
          <p:cNvPr id="5" name="Table 4">
            <a:extLst>
              <a:ext uri="{FF2B5EF4-FFF2-40B4-BE49-F238E27FC236}">
                <a16:creationId xmlns:a16="http://schemas.microsoft.com/office/drawing/2014/main" id="{BEB1E62B-6E94-124B-048C-4B73765AA59C}"/>
              </a:ext>
            </a:extLst>
          </p:cNvPr>
          <p:cNvGraphicFramePr>
            <a:graphicFrameLocks noGrp="1"/>
          </p:cNvGraphicFramePr>
          <p:nvPr>
            <p:extLst>
              <p:ext uri="{D42A27DB-BD31-4B8C-83A1-F6EECF244321}">
                <p14:modId xmlns:p14="http://schemas.microsoft.com/office/powerpoint/2010/main" val="1631261858"/>
              </p:ext>
            </p:extLst>
          </p:nvPr>
        </p:nvGraphicFramePr>
        <p:xfrm>
          <a:off x="562187" y="265105"/>
          <a:ext cx="10905069" cy="6091245"/>
        </p:xfrm>
        <a:graphic>
          <a:graphicData uri="http://schemas.openxmlformats.org/drawingml/2006/table">
            <a:tbl>
              <a:tblPr firstRow="1" bandRow="1"/>
              <a:tblGrid>
                <a:gridCol w="875777">
                  <a:extLst>
                    <a:ext uri="{9D8B030D-6E8A-4147-A177-3AD203B41FA5}">
                      <a16:colId xmlns:a16="http://schemas.microsoft.com/office/drawing/2014/main" val="2552428515"/>
                    </a:ext>
                  </a:extLst>
                </a:gridCol>
                <a:gridCol w="2855212">
                  <a:extLst>
                    <a:ext uri="{9D8B030D-6E8A-4147-A177-3AD203B41FA5}">
                      <a16:colId xmlns:a16="http://schemas.microsoft.com/office/drawing/2014/main" val="620628267"/>
                    </a:ext>
                  </a:extLst>
                </a:gridCol>
                <a:gridCol w="1554193">
                  <a:extLst>
                    <a:ext uri="{9D8B030D-6E8A-4147-A177-3AD203B41FA5}">
                      <a16:colId xmlns:a16="http://schemas.microsoft.com/office/drawing/2014/main" val="2663743287"/>
                    </a:ext>
                  </a:extLst>
                </a:gridCol>
                <a:gridCol w="2715065">
                  <a:extLst>
                    <a:ext uri="{9D8B030D-6E8A-4147-A177-3AD203B41FA5}">
                      <a16:colId xmlns:a16="http://schemas.microsoft.com/office/drawing/2014/main" val="3478201253"/>
                    </a:ext>
                  </a:extLst>
                </a:gridCol>
                <a:gridCol w="2904822">
                  <a:extLst>
                    <a:ext uri="{9D8B030D-6E8A-4147-A177-3AD203B41FA5}">
                      <a16:colId xmlns:a16="http://schemas.microsoft.com/office/drawing/2014/main" val="1948320224"/>
                    </a:ext>
                  </a:extLst>
                </a:gridCol>
              </a:tblGrid>
              <a:tr h="195265">
                <a:tc>
                  <a:txBody>
                    <a:bodyPr/>
                    <a:lstStyle/>
                    <a:p>
                      <a:pPr rtl="0" fontAlgn="ctr"/>
                      <a:r>
                        <a:rPr lang="en-US" sz="1000" b="1">
                          <a:effectLst/>
                        </a:rPr>
                        <a:t>Tasks</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b="1" dirty="0">
                          <a:effectLst/>
                        </a:rPr>
                        <a:t>Problems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b="1">
                          <a:effectLst/>
                        </a:rPr>
                        <a:t>who is in charged</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b="1">
                          <a:effectLst/>
                        </a:rPr>
                        <a:t>Decisions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b="1">
                          <a:effectLst/>
                        </a:rPr>
                        <a:t>Justifications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60738529"/>
                  </a:ext>
                </a:extLst>
              </a:tr>
              <a:tr h="266703">
                <a:tc>
                  <a:txBody>
                    <a:bodyPr/>
                    <a:lstStyle/>
                    <a:p>
                      <a:pPr rtl="0" fontAlgn="ctr"/>
                      <a:r>
                        <a:rPr lang="en-US" sz="1000">
                          <a:effectLst/>
                        </a:rPr>
                        <a:t>Check richness distribution</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sites with species richness &gt; 12</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dirty="0">
                          <a:effectLst/>
                        </a:rPr>
                        <a:t>Abdou, Sarah and Kevin</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highlight>
                            <a:srgbClr val="00FF00"/>
                          </a:highlight>
                        </a:rPr>
                        <a:t>Under process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72208855"/>
                  </a:ext>
                </a:extLst>
              </a:tr>
              <a:tr h="147640">
                <a:tc>
                  <a:txBody>
                    <a:bodyPr/>
                    <a:lstStyle/>
                    <a:p>
                      <a:pPr rtl="0" fontAlgn="ctr"/>
                      <a:r>
                        <a:rPr lang="en-US" sz="1000">
                          <a:effectLst/>
                        </a:rPr>
                        <a:t>Co_kriging</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IDW did not take acount the Land use</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Abdou</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highlight>
                            <a:srgbClr val="00FF00"/>
                          </a:highlight>
                        </a:rPr>
                        <a:t>Replace the IDW by Co-Krigine</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r>
                        <a:rPr lang="en-US" sz="1000">
                          <a:effectLst/>
                        </a:rPr>
                        <a:t>More comprehensive, as it includes distance and land use</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79614578"/>
                  </a:ext>
                </a:extLst>
              </a:tr>
              <a:tr h="409580">
                <a:tc>
                  <a:txBody>
                    <a:bodyPr/>
                    <a:lstStyle/>
                    <a:p>
                      <a:pPr rtl="0" fontAlgn="ctr"/>
                      <a:r>
                        <a:rPr lang="en-US" sz="1000">
                          <a:effectLst/>
                        </a:rPr>
                        <a:t>Maps</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Interpolation</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Abdou</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highlight>
                            <a:srgbClr val="00FF00"/>
                          </a:highlight>
                        </a:rPr>
                        <a:t>Two maps (with and without interpolation)</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248446540"/>
                  </a:ext>
                </a:extLst>
              </a:tr>
              <a:tr h="266703">
                <a:tc>
                  <a:txBody>
                    <a:bodyPr/>
                    <a:lstStyle/>
                    <a:p>
                      <a:pPr rtl="0" fontAlgn="ctr"/>
                      <a:r>
                        <a:rPr lang="en-US" sz="1000">
                          <a:effectLst/>
                        </a:rPr>
                        <a:t>Climate variable</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Effets of the time scale</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Abdou and Helene</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highlight>
                            <a:srgbClr val="00FF00"/>
                          </a:highlight>
                        </a:rPr>
                        <a:t>Script to extract data for each year,10 years, 12 months and 3 months befor the sampling</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r>
                        <a:rPr lang="en-US" sz="1000">
                          <a:effectLst/>
                        </a:rPr>
                        <a:t>Climate variable : 10 years; meterological conditions (12 and 3 months)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584133643"/>
                  </a:ext>
                </a:extLst>
              </a:tr>
              <a:tr h="742959">
                <a:tc>
                  <a:txBody>
                    <a:bodyPr/>
                    <a:lstStyle/>
                    <a:p>
                      <a:pPr rtl="0" fontAlgn="ctr"/>
                      <a:r>
                        <a:rPr lang="en-US" sz="1000">
                          <a:effectLst/>
                        </a:rPr>
                        <a:t>Model selection</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Why not others models, like Bayesian ?</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Abdou</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highlight>
                            <a:srgbClr val="00FF00"/>
                          </a:highlight>
                        </a:rPr>
                        <a:t>Keep the five algorithms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r>
                        <a:rPr lang="en-US" sz="1000">
                          <a:effectLst/>
                        </a:rPr>
                        <a:t>These algorithms were chosen based on their classification as regression algorithms (GLM and GAM) and machine learning algorithms (RF, GBM, and ANN), as well as their widespread use in recent studies (Li &amp; Wang, 2013; Rutgers et al., 2016; Valavi et al., 2021; Fourcade &amp; Vercauteren, 2022; Salako et al., 2023)</a:t>
                      </a:r>
                      <a:br>
                        <a:rPr lang="en-US" sz="1000">
                          <a:effectLst/>
                        </a:rPr>
                      </a:b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94984535"/>
                  </a:ext>
                </a:extLst>
              </a:tr>
              <a:tr h="147640">
                <a:tc>
                  <a:txBody>
                    <a:bodyPr/>
                    <a:lstStyle/>
                    <a:p>
                      <a:pPr rtl="0" fontAlgn="ctr"/>
                      <a:r>
                        <a:rPr lang="en-US" sz="1000">
                          <a:effectLst/>
                        </a:rPr>
                        <a:t>GLM optimisation</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Not optimizing enough</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Abdou</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highlight>
                            <a:srgbClr val="00FF00"/>
                          </a:highlight>
                        </a:rPr>
                        <a:t>Make the optimisation</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r>
                        <a:rPr lang="en-US" sz="1000">
                          <a:effectLst/>
                        </a:rPr>
                        <a:t>To have the same approach as other algorithms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915421822"/>
                  </a:ext>
                </a:extLst>
              </a:tr>
              <a:tr h="147640">
                <a:tc>
                  <a:txBody>
                    <a:bodyPr/>
                    <a:lstStyle/>
                    <a:p>
                      <a:pPr rtl="0" fontAlgn="ctr"/>
                      <a:r>
                        <a:rPr lang="en-US" sz="1000">
                          <a:effectLst/>
                        </a:rPr>
                        <a:t>Land use: Forest </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coniferous forest: Different from other types of forest</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Abdou</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highlight>
                            <a:srgbClr val="00FF00"/>
                          </a:highlight>
                        </a:rPr>
                        <a:t>Remove coniferous forest</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r>
                        <a:rPr lang="en-US" sz="1000">
                          <a:effectLst/>
                        </a:rPr>
                        <a:t>Different from other types of forest</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278795346"/>
                  </a:ext>
                </a:extLst>
              </a:tr>
              <a:tr h="266703">
                <a:tc>
                  <a:txBody>
                    <a:bodyPr/>
                    <a:lstStyle/>
                    <a:p>
                      <a:pPr rtl="0" fontAlgn="ctr"/>
                      <a:r>
                        <a:rPr lang="en-US" sz="1000">
                          <a:effectLst/>
                        </a:rPr>
                        <a:t>Land use: Forest </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The Uban Forest is closer to the Forest than the Green urban areas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Kevin</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highlight>
                            <a:srgbClr val="00FF00"/>
                          </a:highlight>
                        </a:rPr>
                        <a:t>Merge Urban forest with forest</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r>
                        <a:rPr lang="en-US" sz="1000">
                          <a:effectLst/>
                        </a:rPr>
                        <a:t>Closer to the forest</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09989089"/>
                  </a:ext>
                </a:extLst>
              </a:tr>
              <a:tr h="266703">
                <a:tc>
                  <a:txBody>
                    <a:bodyPr/>
                    <a:lstStyle/>
                    <a:p>
                      <a:pPr rtl="0" fontAlgn="ctr"/>
                      <a:r>
                        <a:rPr lang="en-US" sz="1000">
                          <a:effectLst/>
                        </a:rPr>
                        <a:t>Protocol selection</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Maybe abundance/biomass/diversity is different between sampling protocols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Abdou and ?</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highlight>
                            <a:srgbClr val="00FF00"/>
                          </a:highlight>
                        </a:rPr>
                        <a:t>No change </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96081452"/>
                  </a:ext>
                </a:extLst>
              </a:tr>
              <a:tr h="147640">
                <a:tc>
                  <a:txBody>
                    <a:bodyPr/>
                    <a:lstStyle/>
                    <a:p>
                      <a:pPr rtl="0" fontAlgn="ctr"/>
                      <a:r>
                        <a:rPr lang="en-US" sz="1000">
                          <a:effectLst/>
                        </a:rPr>
                        <a:t>Soil variables</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pH or CaCo3 ?</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endParaRPr lang="en-US" sz="1000">
                        <a:effectLst/>
                        <a:highlight>
                          <a:srgbClr val="FF9900"/>
                        </a:highligh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9900"/>
                    </a:solidFill>
                  </a:tcPr>
                </a:tc>
                <a:tc>
                  <a:txBody>
                    <a:bodyPr/>
                    <a:lstStyle/>
                    <a:p>
                      <a:pPr rtl="0" fontAlgn="ct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8967632"/>
                  </a:ext>
                </a:extLst>
              </a:tr>
              <a:tr h="266703">
                <a:tc>
                  <a:txBody>
                    <a:bodyPr/>
                    <a:lstStyle/>
                    <a:p>
                      <a:pPr rtl="0" fontAlgn="ctr"/>
                      <a:r>
                        <a:rPr lang="en-US" sz="1000">
                          <a:effectLst/>
                        </a:rPr>
                        <a:t>Model averaging</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For GLM and GAM ; agregation of models to provide a final model (from the different models, give a weight to each model) </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dirty="0">
                          <a:effectLst/>
                        </a:rPr>
                        <a:t>Abdou</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endParaRPr lang="en-US" sz="1000">
                        <a:effectLst/>
                        <a:highlight>
                          <a:srgbClr val="00FF00"/>
                        </a:highligh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617607850"/>
                  </a:ext>
                </a:extLst>
              </a:tr>
              <a:tr h="504831">
                <a:tc>
                  <a:txBody>
                    <a:bodyPr/>
                    <a:lstStyle/>
                    <a:p>
                      <a:pPr rtl="0" fontAlgn="ctr"/>
                      <a:r>
                        <a:rPr lang="en-US" sz="1000">
                          <a:effectLst/>
                        </a:rPr>
                        <a:t>Variable selection</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rPr>
                        <a:t>based on </a:t>
                      </a:r>
                      <a:br>
                        <a:rPr lang="en-US" sz="1000">
                          <a:effectLst/>
                        </a:rPr>
                      </a:br>
                      <a:r>
                        <a:rPr lang="en-US" sz="1000">
                          <a:effectLst/>
                        </a:rPr>
                        <a:t>- expert opinion</a:t>
                      </a:r>
                      <a:br>
                        <a:rPr lang="en-US" sz="1000">
                          <a:effectLst/>
                        </a:rPr>
                      </a:br>
                      <a:r>
                        <a:rPr lang="en-US" sz="1000">
                          <a:effectLst/>
                        </a:rPr>
                        <a:t>- stats (RF ou ACP ou corrélation)</a:t>
                      </a:r>
                      <a:br>
                        <a:rPr lang="en-US" sz="1000">
                          <a:effectLst/>
                        </a:rPr>
                      </a:br>
                      <a:r>
                        <a:rPr lang="en-US" sz="1000">
                          <a:effectLst/>
                        </a:rPr>
                        <a:t>- mix ? what about causality (DAG)</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dirty="0">
                          <a:effectLst/>
                        </a:rPr>
                        <a:t>Abdou</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a:effectLst/>
                          <a:highlight>
                            <a:srgbClr val="00FF00"/>
                          </a:highlight>
                        </a:rPr>
                        <a:t>Three approche</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076911369"/>
                  </a:ext>
                </a:extLst>
              </a:tr>
              <a:tr h="147640">
                <a:tc rowSpan="4">
                  <a:txBody>
                    <a:bodyPr/>
                    <a:lstStyle/>
                    <a:p>
                      <a:pPr rtl="0" fontAlgn="ctr"/>
                      <a:r>
                        <a:rPr lang="en-US" sz="1000">
                          <a:effectLst/>
                        </a:rPr>
                        <a:t>Soil variables database</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rowSpan="3">
                  <a:txBody>
                    <a:bodyPr/>
                    <a:lstStyle/>
                    <a:p>
                      <a:pPr rtl="0" fontAlgn="ctr"/>
                      <a:r>
                        <a:rPr lang="en-US" sz="1000">
                          <a:effectLst/>
                        </a:rPr>
                        <a:t>LUCAS presents limits (nb points) → interest of other DB : BDAT/ RMQS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r>
                        <a:rPr lang="en-US" sz="1000" dirty="0">
                          <a:effectLst/>
                        </a:rPr>
                        <a:t>Abdou and </a:t>
                      </a:r>
                      <a:r>
                        <a:rPr lang="en-US" sz="1000" dirty="0" err="1">
                          <a:effectLst/>
                        </a:rPr>
                        <a:t>Guénola</a:t>
                      </a:r>
                      <a:endParaRPr lang="en-US" sz="1000" dirty="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rowSpan="3">
                  <a:txBody>
                    <a:bodyPr/>
                    <a:lstStyle/>
                    <a:p>
                      <a:pPr rtl="0" fontAlgn="ctr"/>
                      <a:endParaRPr lang="en-US" sz="1000">
                        <a:effectLst/>
                        <a:highlight>
                          <a:srgbClr val="00FF00"/>
                        </a:highligh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rowSpan="3">
                  <a:txBody>
                    <a:bodyPr/>
                    <a:lstStyle/>
                    <a:p>
                      <a:pPr rtl="0" fontAlgn="ct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466625718"/>
                  </a:ext>
                </a:extLst>
              </a:tr>
              <a:tr h="266703">
                <a:tc vMerge="1">
                  <a:txBody>
                    <a:bodyPr/>
                    <a:lstStyle/>
                    <a:p>
                      <a:endParaRPr lang="en-US"/>
                    </a:p>
                  </a:txBody>
                  <a:tcPr/>
                </a:tc>
                <a:tc vMerge="1">
                  <a:txBody>
                    <a:bodyPr/>
                    <a:lstStyle/>
                    <a:p>
                      <a:endParaRPr lang="en-US"/>
                    </a:p>
                  </a:txBody>
                  <a:tcPr/>
                </a:tc>
                <a:tc>
                  <a:txBody>
                    <a:bodyPr/>
                    <a:lstStyle/>
                    <a:p>
                      <a:pPr rtl="0" fontAlgn="ctr"/>
                      <a:r>
                        <a:rPr lang="nl-NL" sz="1000" dirty="0">
                          <a:effectLst/>
                        </a:rPr>
                        <a:t>- BDAT https://webapps.gissol.fr/geosol</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18890464"/>
                  </a:ext>
                </a:extLst>
              </a:tr>
              <a:tr h="147640">
                <a:tc vMerge="1">
                  <a:txBody>
                    <a:bodyPr/>
                    <a:lstStyle/>
                    <a:p>
                      <a:endParaRPr lang="en-US"/>
                    </a:p>
                  </a:txBody>
                  <a:tcPr/>
                </a:tc>
                <a:tc vMerge="1">
                  <a:txBody>
                    <a:bodyPr/>
                    <a:lstStyle/>
                    <a:p>
                      <a:endParaRPr lang="en-US"/>
                    </a:p>
                  </a:txBody>
                  <a:tcPr/>
                </a:tc>
                <a:tc>
                  <a:txBody>
                    <a:bodyPr/>
                    <a:lstStyle/>
                    <a:p>
                      <a:pPr rtl="0" fontAlgn="ctr"/>
                      <a:r>
                        <a:rPr lang="en-US" sz="1000">
                          <a:solidFill>
                            <a:srgbClr val="0563C1"/>
                          </a:solidFill>
                          <a:effectLst/>
                        </a:rPr>
                        <a:t>- DoneSol-RMQS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7901166"/>
                  </a:ext>
                </a:extLst>
              </a:tr>
              <a:tr h="147640">
                <a:tc vMerge="1">
                  <a:txBody>
                    <a:bodyPr/>
                    <a:lstStyle/>
                    <a:p>
                      <a:endParaRPr lang="en-US"/>
                    </a:p>
                  </a:txBody>
                  <a:tcPr/>
                </a:tc>
                <a:tc>
                  <a:txBody>
                    <a:bodyPr/>
                    <a:lstStyle/>
                    <a:p>
                      <a:pPr rtl="0" fontAlgn="ctr"/>
                      <a:r>
                        <a:rPr lang="en-US" sz="1000">
                          <a:effectLst/>
                        </a:rPr>
                        <a:t>LUCAS 2022 for the 2018 data</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ctr"/>
                      <a:endParaRPr lang="en-US" sz="1000">
                        <a:effectLst/>
                        <a:highlight>
                          <a:srgbClr val="00FF00"/>
                        </a:highligh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00FF00"/>
                    </a:solidFill>
                  </a:tcPr>
                </a:tc>
                <a:tc>
                  <a:txBody>
                    <a:bodyPr/>
                    <a:lstStyle/>
                    <a:p>
                      <a:pPr rtl="0" fontAlgn="ct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679882231"/>
                  </a:ext>
                </a:extLst>
              </a:tr>
              <a:tr h="147640">
                <a:tc>
                  <a:txBody>
                    <a:bodyPr/>
                    <a:lstStyle/>
                    <a:p>
                      <a:pPr rtl="0" fontAlgn="ctr"/>
                      <a:r>
                        <a:rPr lang="en-US" sz="1000">
                          <a:effectLst/>
                        </a:rPr>
                        <a:t>Spatial variable </a:t>
                      </a:r>
                    </a:p>
                  </a:txBody>
                  <a:tcPr marL="8018" marR="8018" marT="0" marB="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rtl="0" fontAlgn="ctr"/>
                      <a:r>
                        <a:rPr lang="en-US" sz="1000">
                          <a:effectLst/>
                        </a:rPr>
                        <a:t>Spatial variables hide climate variables</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rtl="0" fontAlgn="ctr"/>
                      <a:endParaRPr lang="en-US" sz="100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rtl="0" fontAlgn="ctr"/>
                      <a:r>
                        <a:rPr lang="en-US" sz="1000">
                          <a:effectLst/>
                          <a:highlight>
                            <a:srgbClr val="FF9900"/>
                          </a:highlight>
                        </a:rPr>
                        <a:t>Keep the longitude and latitude ?</a:t>
                      </a: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9900"/>
                    </a:solidFill>
                  </a:tcPr>
                </a:tc>
                <a:tc>
                  <a:txBody>
                    <a:bodyPr/>
                    <a:lstStyle/>
                    <a:p>
                      <a:pPr rtl="0" fontAlgn="ctr"/>
                      <a:endParaRPr lang="en-US" sz="1000" dirty="0">
                        <a:effectLst/>
                      </a:endParaRPr>
                    </a:p>
                  </a:txBody>
                  <a:tcPr marL="8018" marR="8018" marT="0" marB="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6507026"/>
                  </a:ext>
                </a:extLst>
              </a:tr>
            </a:tbl>
          </a:graphicData>
        </a:graphic>
      </p:graphicFrame>
    </p:spTree>
    <p:extLst>
      <p:ext uri="{BB962C8B-B14F-4D97-AF65-F5344CB8AC3E}">
        <p14:creationId xmlns:p14="http://schemas.microsoft.com/office/powerpoint/2010/main" val="4062745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21"/>
          <p:cNvSpPr>
            <a:spLocks noGrp="1"/>
          </p:cNvSpPr>
          <p:nvPr>
            <p:ph type="sldNum" sz="quarter" idx="12"/>
          </p:nvPr>
        </p:nvSpPr>
        <p:spPr/>
        <p:txBody>
          <a:bodyPr/>
          <a:lstStyle/>
          <a:p>
            <a:fld id="{E8E963B7-37A0-4AC9-95FB-AD85C5B13107}" type="slidenum">
              <a:rPr lang="fr-FR" smtClean="0">
                <a:cs typeface="Calibri" panose="020F0502020204030204" pitchFamily="34" charset="0"/>
              </a:rPr>
              <a:t>6</a:t>
            </a:fld>
            <a:endParaRPr lang="fr-FR" dirty="0">
              <a:cs typeface="Calibri" panose="020F0502020204030204" pitchFamily="34" charset="0"/>
            </a:endParaRPr>
          </a:p>
        </p:txBody>
      </p:sp>
      <p:sp>
        <p:nvSpPr>
          <p:cNvPr id="2" name="ZoneTexte 1">
            <a:extLst>
              <a:ext uri="{FF2B5EF4-FFF2-40B4-BE49-F238E27FC236}">
                <a16:creationId xmlns:a16="http://schemas.microsoft.com/office/drawing/2014/main" id="{557D3BB3-C34B-AE8B-7E94-EDF7A91EE44F}"/>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Introduction</a:t>
            </a:r>
          </a:p>
        </p:txBody>
      </p:sp>
      <p:sp>
        <p:nvSpPr>
          <p:cNvPr id="5" name="Oval 4">
            <a:extLst>
              <a:ext uri="{FF2B5EF4-FFF2-40B4-BE49-F238E27FC236}">
                <a16:creationId xmlns:a16="http://schemas.microsoft.com/office/drawing/2014/main" id="{51FFE9C7-1AB2-EA6A-156E-E01B8EEFF663}"/>
              </a:ext>
            </a:extLst>
          </p:cNvPr>
          <p:cNvSpPr/>
          <p:nvPr/>
        </p:nvSpPr>
        <p:spPr>
          <a:xfrm>
            <a:off x="9667597" y="318673"/>
            <a:ext cx="1282981" cy="1395898"/>
          </a:xfrm>
          <a:prstGeom prst="ellipse">
            <a:avLst/>
          </a:prstGeom>
          <a:blipFill rotWithShape="1">
            <a:blip r:embed="rId3">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6" name="ZoneTexte 6">
            <a:extLst>
              <a:ext uri="{FF2B5EF4-FFF2-40B4-BE49-F238E27FC236}">
                <a16:creationId xmlns:a16="http://schemas.microsoft.com/office/drawing/2014/main" id="{3CCF68A0-A0AF-17DC-DA95-6FDDD7E4FCD7}"/>
              </a:ext>
            </a:extLst>
          </p:cNvPr>
          <p:cNvSpPr txBox="1"/>
          <p:nvPr/>
        </p:nvSpPr>
        <p:spPr>
          <a:xfrm>
            <a:off x="494140" y="885032"/>
            <a:ext cx="10651380" cy="2403863"/>
          </a:xfrm>
          <a:prstGeom prst="rect">
            <a:avLst/>
          </a:prstGeom>
          <a:noFill/>
        </p:spPr>
        <p:txBody>
          <a:bodyPr wrap="square">
            <a:spAutoFit/>
          </a:bodyPr>
          <a:lstStyle/>
          <a:p>
            <a:pPr>
              <a:lnSpc>
                <a:spcPct val="150000"/>
              </a:lnSpc>
            </a:pPr>
            <a:r>
              <a:rPr lang="en-US" b="1" dirty="0">
                <a:solidFill>
                  <a:srgbClr val="0D0D0D"/>
                </a:solidFill>
                <a:highlight>
                  <a:srgbClr val="FFFFFF"/>
                </a:highlight>
                <a:cs typeface="Calibri" panose="020F0502020204030204" pitchFamily="34" charset="0"/>
              </a:rPr>
              <a:t>M</a:t>
            </a:r>
            <a:r>
              <a:rPr lang="en-US" b="1" i="0" dirty="0">
                <a:solidFill>
                  <a:srgbClr val="0D0D0D"/>
                </a:solidFill>
                <a:effectLst/>
                <a:highlight>
                  <a:srgbClr val="FFFFFF"/>
                </a:highlight>
                <a:cs typeface="Calibri" panose="020F0502020204030204" pitchFamily="34" charset="0"/>
              </a:rPr>
              <a:t>odeling algorithms</a:t>
            </a:r>
          </a:p>
          <a:p>
            <a:pPr>
              <a:lnSpc>
                <a:spcPct val="150000"/>
              </a:lnSpc>
            </a:pPr>
            <a:endParaRPr lang="en-US" dirty="0">
              <a:solidFill>
                <a:srgbClr val="0D0D0D"/>
              </a:solidFill>
              <a:highlight>
                <a:srgbClr val="FFFFFF"/>
              </a:highlight>
              <a:cs typeface="Calibri" panose="020F0502020204030204" pitchFamily="34" charset="0"/>
            </a:endParaRPr>
          </a:p>
          <a:p>
            <a:pPr>
              <a:lnSpc>
                <a:spcPct val="150000"/>
              </a:lnSpc>
            </a:pPr>
            <a:r>
              <a:rPr lang="fr-FR" kern="100" dirty="0">
                <a:ea typeface="Calibri" panose="020F0502020204030204" pitchFamily="34" charset="0"/>
                <a:cs typeface="Calibri" panose="020F0502020204030204" pitchFamily="34" charset="0"/>
              </a:rPr>
              <a:t>         </a:t>
            </a:r>
            <a:r>
              <a:rPr lang="fr-FR" sz="1800" kern="100" dirty="0" err="1">
                <a:effectLst/>
                <a:ea typeface="Calibri" panose="020F0502020204030204" pitchFamily="34" charset="0"/>
                <a:cs typeface="Calibri" panose="020F0502020204030204" pitchFamily="34" charset="0"/>
              </a:rPr>
              <a:t>SDMs</a:t>
            </a:r>
            <a:r>
              <a:rPr lang="fr-FR" sz="1800" kern="100" dirty="0">
                <a:effectLst/>
                <a:ea typeface="Calibri" panose="020F0502020204030204" pitchFamily="34" charset="0"/>
                <a:cs typeface="Calibri" panose="020F0502020204030204" pitchFamily="34" charset="0"/>
              </a:rPr>
              <a:t> «</a:t>
            </a:r>
            <a:r>
              <a:rPr lang="fr-FR" sz="1800" kern="100" dirty="0" err="1">
                <a:effectLst/>
                <a:ea typeface="Calibri" panose="020F0502020204030204" pitchFamily="34" charset="0"/>
                <a:cs typeface="Calibri" panose="020F0502020204030204" pitchFamily="34" charset="0"/>
              </a:rPr>
              <a:t>species</a:t>
            </a:r>
            <a:r>
              <a:rPr lang="fr-FR" sz="1800" kern="100" dirty="0">
                <a:effectLst/>
                <a:ea typeface="Calibri" panose="020F0502020204030204" pitchFamily="34" charset="0"/>
                <a:cs typeface="Calibri" panose="020F0502020204030204" pitchFamily="34" charset="0"/>
              </a:rPr>
              <a:t> distribution </a:t>
            </a:r>
            <a:r>
              <a:rPr lang="fr-FR" sz="1800" kern="100" dirty="0" err="1">
                <a:effectLst/>
                <a:ea typeface="Calibri" panose="020F0502020204030204" pitchFamily="34" charset="0"/>
                <a:cs typeface="Calibri" panose="020F0502020204030204" pitchFamily="34" charset="0"/>
              </a:rPr>
              <a:t>models</a:t>
            </a:r>
            <a:r>
              <a:rPr lang="fr-FR" sz="1800" kern="100" dirty="0">
                <a:effectLst/>
                <a:ea typeface="Calibri" panose="020F0502020204030204" pitchFamily="34" charset="0"/>
                <a:cs typeface="Calibri" panose="020F0502020204030204" pitchFamily="34" charset="0"/>
              </a:rPr>
              <a:t>» </a:t>
            </a:r>
            <a:endParaRPr lang="fr-FR" dirty="0">
              <a:cs typeface="Calibri" panose="020F0502020204030204" pitchFamily="34" charset="0"/>
            </a:endParaRPr>
          </a:p>
          <a:p>
            <a:pPr>
              <a:lnSpc>
                <a:spcPct val="150000"/>
              </a:lnSpc>
            </a:pPr>
            <a:endParaRPr lang="fr-FR" sz="1050" dirty="0">
              <a:cs typeface="Calibri" panose="020F0502020204030204" pitchFamily="34" charset="0"/>
            </a:endParaRPr>
          </a:p>
          <a:p>
            <a:pPr>
              <a:lnSpc>
                <a:spcPct val="150000"/>
              </a:lnSpc>
            </a:pPr>
            <a:r>
              <a:rPr lang="en-US" dirty="0">
                <a:solidFill>
                  <a:srgbClr val="0D0D0D"/>
                </a:solidFill>
                <a:highlight>
                  <a:srgbClr val="FFFFFF"/>
                </a:highlight>
                <a:cs typeface="Calibri" panose="020F0502020204030204" pitchFamily="34" charset="0"/>
              </a:rPr>
              <a:t>	Modeling the biodiversity-environment relationship </a:t>
            </a:r>
            <a:r>
              <a:rPr lang="en-US" sz="1100" b="0" i="0" dirty="0">
                <a:solidFill>
                  <a:srgbClr val="0D0D0D"/>
                </a:solidFill>
                <a:effectLst/>
                <a:highlight>
                  <a:srgbClr val="FFFFFF"/>
                </a:highlight>
                <a:cs typeface="Calibri" panose="020F0502020204030204" pitchFamily="34" charset="0"/>
              </a:rPr>
              <a:t>(</a:t>
            </a:r>
            <a:r>
              <a:rPr lang="en-US" sz="1100" b="0" i="0" dirty="0" err="1">
                <a:solidFill>
                  <a:srgbClr val="0D0D0D"/>
                </a:solidFill>
                <a:effectLst/>
                <a:highlight>
                  <a:srgbClr val="FFFFFF"/>
                </a:highlight>
                <a:cs typeface="Calibri" panose="020F0502020204030204" pitchFamily="34" charset="0"/>
              </a:rPr>
              <a:t>Elith</a:t>
            </a:r>
            <a:r>
              <a:rPr lang="en-US" sz="1100" b="0" i="0" dirty="0">
                <a:solidFill>
                  <a:srgbClr val="0D0D0D"/>
                </a:solidFill>
                <a:effectLst/>
                <a:highlight>
                  <a:srgbClr val="FFFFFF"/>
                </a:highlight>
                <a:cs typeface="Calibri" panose="020F0502020204030204" pitchFamily="34" charset="0"/>
              </a:rPr>
              <a:t> &amp; </a:t>
            </a:r>
            <a:r>
              <a:rPr lang="en-US" sz="1100" b="0" i="0" dirty="0" err="1">
                <a:solidFill>
                  <a:srgbClr val="0D0D0D"/>
                </a:solidFill>
                <a:effectLst/>
                <a:highlight>
                  <a:srgbClr val="FFFFFF"/>
                </a:highlight>
                <a:cs typeface="Calibri" panose="020F0502020204030204" pitchFamily="34" charset="0"/>
              </a:rPr>
              <a:t>Leathwick</a:t>
            </a:r>
            <a:r>
              <a:rPr lang="en-US" sz="1100" b="0" i="0" dirty="0">
                <a:solidFill>
                  <a:srgbClr val="0D0D0D"/>
                </a:solidFill>
                <a:effectLst/>
                <a:highlight>
                  <a:srgbClr val="FFFFFF"/>
                </a:highlight>
                <a:cs typeface="Calibri" panose="020F0502020204030204" pitchFamily="34" charset="0"/>
              </a:rPr>
              <a:t>, 2009; </a:t>
            </a:r>
            <a:r>
              <a:rPr lang="en-US" sz="1100" b="0" i="0" dirty="0" err="1">
                <a:solidFill>
                  <a:srgbClr val="0D0D0D"/>
                </a:solidFill>
                <a:effectLst/>
                <a:highlight>
                  <a:srgbClr val="FFFFFF"/>
                </a:highlight>
                <a:cs typeface="Calibri" panose="020F0502020204030204" pitchFamily="34" charset="0"/>
              </a:rPr>
              <a:t>Guisan</a:t>
            </a:r>
            <a:r>
              <a:rPr lang="en-US" sz="1100" b="0" i="0" dirty="0">
                <a:solidFill>
                  <a:srgbClr val="0D0D0D"/>
                </a:solidFill>
                <a:effectLst/>
                <a:highlight>
                  <a:srgbClr val="FFFFFF"/>
                </a:highlight>
                <a:cs typeface="Calibri" panose="020F0502020204030204" pitchFamily="34" charset="0"/>
              </a:rPr>
              <a:t> et al., 2017)</a:t>
            </a:r>
            <a:endParaRPr lang="en-US" dirty="0">
              <a:solidFill>
                <a:srgbClr val="0D0D0D"/>
              </a:solidFill>
              <a:highlight>
                <a:srgbClr val="FFFFFF"/>
              </a:highlight>
              <a:cs typeface="Calibri" panose="020F0502020204030204" pitchFamily="34" charset="0"/>
            </a:endParaRPr>
          </a:p>
          <a:p>
            <a:pPr>
              <a:lnSpc>
                <a:spcPct val="150000"/>
              </a:lnSpc>
            </a:pPr>
            <a:r>
              <a:rPr lang="en-US" dirty="0">
                <a:solidFill>
                  <a:srgbClr val="0D0D0D"/>
                </a:solidFill>
                <a:highlight>
                  <a:srgbClr val="FFFFFF"/>
                </a:highlight>
                <a:cs typeface="Calibri" panose="020F0502020204030204" pitchFamily="34" charset="0"/>
              </a:rPr>
              <a:t>	Various SDMs exist, each with its own advantages and disadvantages </a:t>
            </a:r>
            <a:r>
              <a:rPr lang="en-US" sz="1100" dirty="0">
                <a:solidFill>
                  <a:srgbClr val="0D0D0D"/>
                </a:solidFill>
                <a:highlight>
                  <a:srgbClr val="FFFFFF"/>
                </a:highlight>
                <a:cs typeface="Calibri" panose="020F0502020204030204" pitchFamily="34" charset="0"/>
              </a:rPr>
              <a:t>(Li &amp; Wang, 2013; </a:t>
            </a:r>
            <a:r>
              <a:rPr lang="en-US" sz="1100" dirty="0" err="1">
                <a:solidFill>
                  <a:srgbClr val="0D0D0D"/>
                </a:solidFill>
                <a:highlight>
                  <a:srgbClr val="FFFFFF"/>
                </a:highlight>
                <a:cs typeface="Calibri" panose="020F0502020204030204" pitchFamily="34" charset="0"/>
              </a:rPr>
              <a:t>Valavi</a:t>
            </a:r>
            <a:r>
              <a:rPr lang="en-US" sz="1100" dirty="0">
                <a:solidFill>
                  <a:srgbClr val="0D0D0D"/>
                </a:solidFill>
                <a:highlight>
                  <a:srgbClr val="FFFFFF"/>
                </a:highlight>
                <a:cs typeface="Calibri" panose="020F0502020204030204" pitchFamily="34" charset="0"/>
              </a:rPr>
              <a:t> et al., 2021)</a:t>
            </a:r>
            <a:endParaRPr lang="fr-FR" dirty="0">
              <a:cs typeface="Calibri" panose="020F0502020204030204" pitchFamily="34" charset="0"/>
            </a:endParaRPr>
          </a:p>
        </p:txBody>
      </p:sp>
    </p:spTree>
    <p:extLst>
      <p:ext uri="{BB962C8B-B14F-4D97-AF65-F5344CB8AC3E}">
        <p14:creationId xmlns:p14="http://schemas.microsoft.com/office/powerpoint/2010/main" val="229767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21"/>
          <p:cNvSpPr>
            <a:spLocks noGrp="1"/>
          </p:cNvSpPr>
          <p:nvPr>
            <p:ph type="sldNum" sz="quarter" idx="12"/>
          </p:nvPr>
        </p:nvSpPr>
        <p:spPr/>
        <p:txBody>
          <a:bodyPr/>
          <a:lstStyle/>
          <a:p>
            <a:fld id="{E8E963B7-37A0-4AC9-95FB-AD85C5B13107}" type="slidenum">
              <a:rPr lang="fr-FR" smtClean="0">
                <a:cs typeface="Calibri" panose="020F0502020204030204" pitchFamily="34" charset="0"/>
              </a:rPr>
              <a:t>7</a:t>
            </a:fld>
            <a:endParaRPr lang="fr-FR" dirty="0">
              <a:cs typeface="Calibri" panose="020F0502020204030204" pitchFamily="34" charset="0"/>
            </a:endParaRPr>
          </a:p>
        </p:txBody>
      </p:sp>
      <p:sp>
        <p:nvSpPr>
          <p:cNvPr id="2" name="ZoneTexte 1">
            <a:extLst>
              <a:ext uri="{FF2B5EF4-FFF2-40B4-BE49-F238E27FC236}">
                <a16:creationId xmlns:a16="http://schemas.microsoft.com/office/drawing/2014/main" id="{557D3BB3-C34B-AE8B-7E94-EDF7A91EE44F}"/>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Introduction</a:t>
            </a:r>
          </a:p>
        </p:txBody>
      </p:sp>
      <p:sp>
        <p:nvSpPr>
          <p:cNvPr id="3" name="ZoneTexte 6">
            <a:extLst>
              <a:ext uri="{FF2B5EF4-FFF2-40B4-BE49-F238E27FC236}">
                <a16:creationId xmlns:a16="http://schemas.microsoft.com/office/drawing/2014/main" id="{C2D6CD8C-B0AB-235A-F8FD-71CEB04E0562}"/>
              </a:ext>
            </a:extLst>
          </p:cNvPr>
          <p:cNvSpPr txBox="1"/>
          <p:nvPr/>
        </p:nvSpPr>
        <p:spPr>
          <a:xfrm>
            <a:off x="951340" y="4254817"/>
            <a:ext cx="10651380" cy="2477601"/>
          </a:xfrm>
          <a:prstGeom prst="rect">
            <a:avLst/>
          </a:prstGeom>
          <a:noFill/>
        </p:spPr>
        <p:txBody>
          <a:bodyPr wrap="square">
            <a:spAutoFit/>
          </a:bodyPr>
          <a:lstStyle/>
          <a:p>
            <a:r>
              <a:rPr lang="en-US" dirty="0">
                <a:cs typeface="Calibri" panose="020F0502020204030204" pitchFamily="34" charset="0"/>
              </a:rPr>
              <a:t>Which modeling algorithms are the best for predicting earthworm communities</a:t>
            </a:r>
            <a:endParaRPr lang="fr-FR" dirty="0">
              <a:cs typeface="Calibri" panose="020F0502020204030204" pitchFamily="34" charset="0"/>
            </a:endParaRPr>
          </a:p>
          <a:p>
            <a:endParaRPr lang="fr-FR" sz="1050" dirty="0">
              <a:cs typeface="Calibri" panose="020F0502020204030204" pitchFamily="34" charset="0"/>
            </a:endParaRPr>
          </a:p>
          <a:p>
            <a:pPr lvl="1">
              <a:lnSpc>
                <a:spcPct val="200000"/>
              </a:lnSpc>
            </a:pPr>
            <a:r>
              <a:rPr lang="fr-FR" dirty="0">
                <a:cs typeface="Calibri" panose="020F0502020204030204" pitchFamily="34" charset="0"/>
              </a:rPr>
              <a:t>Comparative </a:t>
            </a:r>
            <a:r>
              <a:rPr lang="en-US" dirty="0">
                <a:cs typeface="Calibri" panose="020F0502020204030204" pitchFamily="34" charset="0"/>
              </a:rPr>
              <a:t>approach</a:t>
            </a:r>
            <a:r>
              <a:rPr lang="fr-FR" dirty="0">
                <a:cs typeface="Calibri" panose="020F0502020204030204" pitchFamily="34" charset="0"/>
              </a:rPr>
              <a:t> of multiple </a:t>
            </a:r>
            <a:r>
              <a:rPr lang="fr-FR" dirty="0" err="1">
                <a:cs typeface="Calibri" panose="020F0502020204030204" pitchFamily="34" charset="0"/>
              </a:rPr>
              <a:t>SDMs</a:t>
            </a:r>
            <a:r>
              <a:rPr lang="fr-FR" dirty="0">
                <a:cs typeface="Calibri" panose="020F0502020204030204" pitchFamily="34" charset="0"/>
              </a:rPr>
              <a:t> </a:t>
            </a:r>
            <a:r>
              <a:rPr lang="fr-FR" sz="1200" dirty="0">
                <a:cs typeface="Calibri" panose="020F0502020204030204" pitchFamily="34" charset="0"/>
              </a:rPr>
              <a:t>(</a:t>
            </a:r>
            <a:r>
              <a:rPr lang="fr-FR" sz="1200" dirty="0" err="1">
                <a:cs typeface="Calibri" panose="020F0502020204030204" pitchFamily="34" charset="0"/>
              </a:rPr>
              <a:t>Salako</a:t>
            </a:r>
            <a:r>
              <a:rPr lang="fr-FR" sz="1200" dirty="0">
                <a:cs typeface="Calibri" panose="020F0502020204030204" pitchFamily="34" charset="0"/>
              </a:rPr>
              <a:t> et al., 2023)</a:t>
            </a:r>
          </a:p>
          <a:p>
            <a:pPr marL="1200150" lvl="2" indent="-285750">
              <a:lnSpc>
                <a:spcPct val="200000"/>
              </a:lnSpc>
              <a:buFont typeface="Arial" panose="020B0604020202020204" pitchFamily="34" charset="0"/>
              <a:buChar char="•"/>
            </a:pPr>
            <a:r>
              <a:rPr lang="fr-FR" dirty="0" err="1">
                <a:cs typeface="Calibri" panose="020F0502020204030204" pitchFamily="34" charset="0"/>
              </a:rPr>
              <a:t>Reduce</a:t>
            </a:r>
            <a:r>
              <a:rPr lang="fr-FR" dirty="0">
                <a:cs typeface="Calibri" panose="020F0502020204030204" pitchFamily="34" charset="0"/>
              </a:rPr>
              <a:t> the </a:t>
            </a:r>
            <a:r>
              <a:rPr lang="fr-FR" dirty="0" err="1">
                <a:cs typeface="Calibri" panose="020F0502020204030204" pitchFamily="34" charset="0"/>
              </a:rPr>
              <a:t>uncertainty</a:t>
            </a:r>
            <a:r>
              <a:rPr lang="fr-FR" dirty="0">
                <a:cs typeface="Calibri" panose="020F0502020204030204" pitchFamily="34" charset="0"/>
              </a:rPr>
              <a:t> </a:t>
            </a:r>
            <a:r>
              <a:rPr lang="fr-FR" dirty="0" err="1">
                <a:cs typeface="Calibri" panose="020F0502020204030204" pitchFamily="34" charset="0"/>
              </a:rPr>
              <a:t>associated</a:t>
            </a:r>
            <a:r>
              <a:rPr lang="fr-FR" dirty="0">
                <a:cs typeface="Calibri" panose="020F0502020204030204" pitchFamily="34" charset="0"/>
              </a:rPr>
              <a:t> </a:t>
            </a:r>
            <a:r>
              <a:rPr lang="fr-FR" dirty="0" err="1">
                <a:cs typeface="Calibri" panose="020F0502020204030204" pitchFamily="34" charset="0"/>
              </a:rPr>
              <a:t>with</a:t>
            </a:r>
            <a:r>
              <a:rPr lang="fr-FR" dirty="0">
                <a:cs typeface="Calibri" panose="020F0502020204030204" pitchFamily="34" charset="0"/>
              </a:rPr>
              <a:t> </a:t>
            </a:r>
            <a:r>
              <a:rPr lang="fr-FR" dirty="0" err="1">
                <a:cs typeface="Calibri" panose="020F0502020204030204" pitchFamily="34" charset="0"/>
              </a:rPr>
              <a:t>predictions</a:t>
            </a:r>
            <a:endParaRPr lang="fr-FR" dirty="0">
              <a:cs typeface="Calibri" panose="020F0502020204030204" pitchFamily="34" charset="0"/>
            </a:endParaRPr>
          </a:p>
          <a:p>
            <a:pPr marL="1200150" lvl="2" indent="-285750">
              <a:lnSpc>
                <a:spcPct val="200000"/>
              </a:lnSpc>
              <a:buFont typeface="Arial" panose="020B0604020202020204" pitchFamily="34" charset="0"/>
              <a:buChar char="•"/>
            </a:pPr>
            <a:r>
              <a:rPr lang="fr-FR" dirty="0" err="1">
                <a:cs typeface="Calibri" panose="020F0502020204030204" pitchFamily="34" charset="0"/>
              </a:rPr>
              <a:t>Identify</a:t>
            </a:r>
            <a:r>
              <a:rPr lang="fr-FR" dirty="0">
                <a:cs typeface="Calibri" panose="020F0502020204030204" pitchFamily="34" charset="0"/>
              </a:rPr>
              <a:t> the best model for </a:t>
            </a:r>
            <a:r>
              <a:rPr lang="fr-FR" dirty="0" err="1">
                <a:cs typeface="Calibri" panose="020F0502020204030204" pitchFamily="34" charset="0"/>
              </a:rPr>
              <a:t>each</a:t>
            </a:r>
            <a:r>
              <a:rPr lang="fr-FR" dirty="0">
                <a:cs typeface="Calibri" panose="020F0502020204030204" pitchFamily="34" charset="0"/>
              </a:rPr>
              <a:t> </a:t>
            </a:r>
            <a:r>
              <a:rPr lang="fr-FR" dirty="0" err="1">
                <a:cs typeface="Calibri" panose="020F0502020204030204" pitchFamily="34" charset="0"/>
              </a:rPr>
              <a:t>earthworm’s</a:t>
            </a:r>
            <a:r>
              <a:rPr lang="fr-FR" dirty="0">
                <a:cs typeface="Calibri" panose="020F0502020204030204" pitchFamily="34" charset="0"/>
              </a:rPr>
              <a:t> </a:t>
            </a:r>
            <a:r>
              <a:rPr lang="fr-FR" dirty="0" err="1">
                <a:cs typeface="Calibri" panose="020F0502020204030204" pitchFamily="34" charset="0"/>
              </a:rPr>
              <a:t>parameters</a:t>
            </a:r>
            <a:r>
              <a:rPr lang="fr-FR" dirty="0">
                <a:cs typeface="Calibri" panose="020F0502020204030204" pitchFamily="34" charset="0"/>
              </a:rPr>
              <a:t> (</a:t>
            </a:r>
            <a:r>
              <a:rPr lang="fr-FR" dirty="0" err="1">
                <a:cs typeface="Calibri" panose="020F0502020204030204" pitchFamily="34" charset="0"/>
              </a:rPr>
              <a:t>abundance</a:t>
            </a:r>
            <a:r>
              <a:rPr lang="fr-FR" dirty="0">
                <a:cs typeface="Calibri" panose="020F0502020204030204" pitchFamily="34" charset="0"/>
              </a:rPr>
              <a:t>, </a:t>
            </a:r>
            <a:r>
              <a:rPr lang="fr-FR" dirty="0" err="1">
                <a:cs typeface="Calibri" panose="020F0502020204030204" pitchFamily="34" charset="0"/>
              </a:rPr>
              <a:t>biomass</a:t>
            </a:r>
            <a:r>
              <a:rPr lang="fr-FR" dirty="0">
                <a:cs typeface="Calibri" panose="020F0502020204030204" pitchFamily="34" charset="0"/>
              </a:rPr>
              <a:t>, and </a:t>
            </a:r>
            <a:r>
              <a:rPr lang="fr-FR" dirty="0" err="1">
                <a:cs typeface="Calibri" panose="020F0502020204030204" pitchFamily="34" charset="0"/>
              </a:rPr>
              <a:t>richness</a:t>
            </a:r>
            <a:r>
              <a:rPr lang="fr-FR" dirty="0">
                <a:cs typeface="Calibri" panose="020F0502020204030204" pitchFamily="34" charset="0"/>
              </a:rPr>
              <a:t>)</a:t>
            </a:r>
          </a:p>
          <a:p>
            <a:endParaRPr lang="fr-FR" dirty="0">
              <a:cs typeface="Calibri" panose="020F0502020204030204" pitchFamily="34" charset="0"/>
            </a:endParaRPr>
          </a:p>
        </p:txBody>
      </p:sp>
      <p:pic>
        <p:nvPicPr>
          <p:cNvPr id="4" name="Graphic 3" descr="Question Mark with solid fill">
            <a:extLst>
              <a:ext uri="{FF2B5EF4-FFF2-40B4-BE49-F238E27FC236}">
                <a16:creationId xmlns:a16="http://schemas.microsoft.com/office/drawing/2014/main" id="{D44180FB-4593-F126-BA2B-C0F1577050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73160" y="3980104"/>
            <a:ext cx="741680" cy="741680"/>
          </a:xfrm>
          <a:prstGeom prst="rect">
            <a:avLst/>
          </a:prstGeom>
        </p:spPr>
      </p:pic>
      <p:sp>
        <p:nvSpPr>
          <p:cNvPr id="5" name="Oval 4">
            <a:extLst>
              <a:ext uri="{FF2B5EF4-FFF2-40B4-BE49-F238E27FC236}">
                <a16:creationId xmlns:a16="http://schemas.microsoft.com/office/drawing/2014/main" id="{51FFE9C7-1AB2-EA6A-156E-E01B8EEFF663}"/>
              </a:ext>
            </a:extLst>
          </p:cNvPr>
          <p:cNvSpPr/>
          <p:nvPr/>
        </p:nvSpPr>
        <p:spPr>
          <a:xfrm>
            <a:off x="9667597" y="318673"/>
            <a:ext cx="1282981" cy="1395898"/>
          </a:xfrm>
          <a:prstGeom prst="ellipse">
            <a:avLst/>
          </a:prstGeom>
          <a:blipFill rotWithShape="1">
            <a:blip r:embed="rId5">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6" name="ZoneTexte 6">
            <a:extLst>
              <a:ext uri="{FF2B5EF4-FFF2-40B4-BE49-F238E27FC236}">
                <a16:creationId xmlns:a16="http://schemas.microsoft.com/office/drawing/2014/main" id="{3CCF68A0-A0AF-17DC-DA95-6FDDD7E4FCD7}"/>
              </a:ext>
            </a:extLst>
          </p:cNvPr>
          <p:cNvSpPr txBox="1"/>
          <p:nvPr/>
        </p:nvSpPr>
        <p:spPr>
          <a:xfrm>
            <a:off x="494140" y="885032"/>
            <a:ext cx="10651380" cy="2403863"/>
          </a:xfrm>
          <a:prstGeom prst="rect">
            <a:avLst/>
          </a:prstGeom>
          <a:noFill/>
        </p:spPr>
        <p:txBody>
          <a:bodyPr wrap="square">
            <a:spAutoFit/>
          </a:bodyPr>
          <a:lstStyle/>
          <a:p>
            <a:pPr>
              <a:lnSpc>
                <a:spcPct val="150000"/>
              </a:lnSpc>
            </a:pPr>
            <a:r>
              <a:rPr lang="en-US" b="1" dirty="0">
                <a:solidFill>
                  <a:srgbClr val="0D0D0D"/>
                </a:solidFill>
                <a:highlight>
                  <a:srgbClr val="FFFFFF"/>
                </a:highlight>
                <a:cs typeface="Calibri" panose="020F0502020204030204" pitchFamily="34" charset="0"/>
              </a:rPr>
              <a:t>M</a:t>
            </a:r>
            <a:r>
              <a:rPr lang="en-US" b="1" i="0" dirty="0">
                <a:solidFill>
                  <a:srgbClr val="0D0D0D"/>
                </a:solidFill>
                <a:effectLst/>
                <a:highlight>
                  <a:srgbClr val="FFFFFF"/>
                </a:highlight>
                <a:cs typeface="Calibri" panose="020F0502020204030204" pitchFamily="34" charset="0"/>
              </a:rPr>
              <a:t>odeling algorithms</a:t>
            </a:r>
          </a:p>
          <a:p>
            <a:pPr>
              <a:lnSpc>
                <a:spcPct val="150000"/>
              </a:lnSpc>
            </a:pPr>
            <a:endParaRPr lang="en-US" dirty="0">
              <a:solidFill>
                <a:srgbClr val="0D0D0D"/>
              </a:solidFill>
              <a:highlight>
                <a:srgbClr val="FFFFFF"/>
              </a:highlight>
              <a:cs typeface="Calibri" panose="020F0502020204030204" pitchFamily="34" charset="0"/>
            </a:endParaRPr>
          </a:p>
          <a:p>
            <a:pPr>
              <a:lnSpc>
                <a:spcPct val="150000"/>
              </a:lnSpc>
            </a:pPr>
            <a:r>
              <a:rPr lang="fr-FR" kern="100" dirty="0">
                <a:ea typeface="Calibri" panose="020F0502020204030204" pitchFamily="34" charset="0"/>
                <a:cs typeface="Calibri" panose="020F0502020204030204" pitchFamily="34" charset="0"/>
              </a:rPr>
              <a:t>         </a:t>
            </a:r>
            <a:r>
              <a:rPr lang="fr-FR" sz="1800" kern="100" dirty="0" err="1">
                <a:effectLst/>
                <a:ea typeface="Calibri" panose="020F0502020204030204" pitchFamily="34" charset="0"/>
                <a:cs typeface="Calibri" panose="020F0502020204030204" pitchFamily="34" charset="0"/>
              </a:rPr>
              <a:t>SDMs</a:t>
            </a:r>
            <a:r>
              <a:rPr lang="fr-FR" sz="1800" kern="100" dirty="0">
                <a:effectLst/>
                <a:ea typeface="Calibri" panose="020F0502020204030204" pitchFamily="34" charset="0"/>
                <a:cs typeface="Calibri" panose="020F0502020204030204" pitchFamily="34" charset="0"/>
              </a:rPr>
              <a:t> «</a:t>
            </a:r>
            <a:r>
              <a:rPr lang="fr-FR" sz="1800" kern="100" dirty="0" err="1">
                <a:effectLst/>
                <a:ea typeface="Calibri" panose="020F0502020204030204" pitchFamily="34" charset="0"/>
                <a:cs typeface="Calibri" panose="020F0502020204030204" pitchFamily="34" charset="0"/>
              </a:rPr>
              <a:t>species</a:t>
            </a:r>
            <a:r>
              <a:rPr lang="fr-FR" sz="1800" kern="100" dirty="0">
                <a:effectLst/>
                <a:ea typeface="Calibri" panose="020F0502020204030204" pitchFamily="34" charset="0"/>
                <a:cs typeface="Calibri" panose="020F0502020204030204" pitchFamily="34" charset="0"/>
              </a:rPr>
              <a:t> distribution </a:t>
            </a:r>
            <a:r>
              <a:rPr lang="fr-FR" sz="1800" kern="100" dirty="0" err="1">
                <a:effectLst/>
                <a:ea typeface="Calibri" panose="020F0502020204030204" pitchFamily="34" charset="0"/>
                <a:cs typeface="Calibri" panose="020F0502020204030204" pitchFamily="34" charset="0"/>
              </a:rPr>
              <a:t>models</a:t>
            </a:r>
            <a:r>
              <a:rPr lang="fr-FR" sz="1800" kern="100" dirty="0">
                <a:effectLst/>
                <a:ea typeface="Calibri" panose="020F0502020204030204" pitchFamily="34" charset="0"/>
                <a:cs typeface="Calibri" panose="020F0502020204030204" pitchFamily="34" charset="0"/>
              </a:rPr>
              <a:t>» </a:t>
            </a:r>
            <a:endParaRPr lang="fr-FR" dirty="0">
              <a:cs typeface="Calibri" panose="020F0502020204030204" pitchFamily="34" charset="0"/>
            </a:endParaRPr>
          </a:p>
          <a:p>
            <a:pPr>
              <a:lnSpc>
                <a:spcPct val="150000"/>
              </a:lnSpc>
            </a:pPr>
            <a:endParaRPr lang="fr-FR" sz="1050" dirty="0">
              <a:cs typeface="Calibri" panose="020F0502020204030204" pitchFamily="34" charset="0"/>
            </a:endParaRPr>
          </a:p>
          <a:p>
            <a:pPr>
              <a:lnSpc>
                <a:spcPct val="150000"/>
              </a:lnSpc>
            </a:pPr>
            <a:r>
              <a:rPr lang="en-US" dirty="0">
                <a:solidFill>
                  <a:srgbClr val="0D0D0D"/>
                </a:solidFill>
                <a:highlight>
                  <a:srgbClr val="FFFFFF"/>
                </a:highlight>
                <a:cs typeface="Calibri" panose="020F0502020204030204" pitchFamily="34" charset="0"/>
              </a:rPr>
              <a:t>	Modeling the biodiversity-environment relationship </a:t>
            </a:r>
            <a:r>
              <a:rPr lang="en-US" sz="1100" b="0" i="0" dirty="0">
                <a:solidFill>
                  <a:srgbClr val="0D0D0D"/>
                </a:solidFill>
                <a:effectLst/>
                <a:highlight>
                  <a:srgbClr val="FFFFFF"/>
                </a:highlight>
                <a:cs typeface="Calibri" panose="020F0502020204030204" pitchFamily="34" charset="0"/>
              </a:rPr>
              <a:t>(</a:t>
            </a:r>
            <a:r>
              <a:rPr lang="en-US" sz="1100" b="0" i="0" dirty="0" err="1">
                <a:solidFill>
                  <a:srgbClr val="0D0D0D"/>
                </a:solidFill>
                <a:effectLst/>
                <a:highlight>
                  <a:srgbClr val="FFFFFF"/>
                </a:highlight>
                <a:cs typeface="Calibri" panose="020F0502020204030204" pitchFamily="34" charset="0"/>
              </a:rPr>
              <a:t>Elith</a:t>
            </a:r>
            <a:r>
              <a:rPr lang="en-US" sz="1100" b="0" i="0" dirty="0">
                <a:solidFill>
                  <a:srgbClr val="0D0D0D"/>
                </a:solidFill>
                <a:effectLst/>
                <a:highlight>
                  <a:srgbClr val="FFFFFF"/>
                </a:highlight>
                <a:cs typeface="Calibri" panose="020F0502020204030204" pitchFamily="34" charset="0"/>
              </a:rPr>
              <a:t> &amp; </a:t>
            </a:r>
            <a:r>
              <a:rPr lang="en-US" sz="1100" b="0" i="0" dirty="0" err="1">
                <a:solidFill>
                  <a:srgbClr val="0D0D0D"/>
                </a:solidFill>
                <a:effectLst/>
                <a:highlight>
                  <a:srgbClr val="FFFFFF"/>
                </a:highlight>
                <a:cs typeface="Calibri" panose="020F0502020204030204" pitchFamily="34" charset="0"/>
              </a:rPr>
              <a:t>Leathwick</a:t>
            </a:r>
            <a:r>
              <a:rPr lang="en-US" sz="1100" b="0" i="0" dirty="0">
                <a:solidFill>
                  <a:srgbClr val="0D0D0D"/>
                </a:solidFill>
                <a:effectLst/>
                <a:highlight>
                  <a:srgbClr val="FFFFFF"/>
                </a:highlight>
                <a:cs typeface="Calibri" panose="020F0502020204030204" pitchFamily="34" charset="0"/>
              </a:rPr>
              <a:t>, 2009; </a:t>
            </a:r>
            <a:r>
              <a:rPr lang="en-US" sz="1100" b="0" i="0" dirty="0" err="1">
                <a:solidFill>
                  <a:srgbClr val="0D0D0D"/>
                </a:solidFill>
                <a:effectLst/>
                <a:highlight>
                  <a:srgbClr val="FFFFFF"/>
                </a:highlight>
                <a:cs typeface="Calibri" panose="020F0502020204030204" pitchFamily="34" charset="0"/>
              </a:rPr>
              <a:t>Guisan</a:t>
            </a:r>
            <a:r>
              <a:rPr lang="en-US" sz="1100" b="0" i="0" dirty="0">
                <a:solidFill>
                  <a:srgbClr val="0D0D0D"/>
                </a:solidFill>
                <a:effectLst/>
                <a:highlight>
                  <a:srgbClr val="FFFFFF"/>
                </a:highlight>
                <a:cs typeface="Calibri" panose="020F0502020204030204" pitchFamily="34" charset="0"/>
              </a:rPr>
              <a:t> et al., 2017)</a:t>
            </a:r>
            <a:endParaRPr lang="en-US" dirty="0">
              <a:solidFill>
                <a:srgbClr val="0D0D0D"/>
              </a:solidFill>
              <a:highlight>
                <a:srgbClr val="FFFFFF"/>
              </a:highlight>
              <a:cs typeface="Calibri" panose="020F0502020204030204" pitchFamily="34" charset="0"/>
            </a:endParaRPr>
          </a:p>
          <a:p>
            <a:pPr>
              <a:lnSpc>
                <a:spcPct val="150000"/>
              </a:lnSpc>
            </a:pPr>
            <a:r>
              <a:rPr lang="en-US" dirty="0">
                <a:solidFill>
                  <a:srgbClr val="0D0D0D"/>
                </a:solidFill>
                <a:highlight>
                  <a:srgbClr val="FFFFFF"/>
                </a:highlight>
                <a:cs typeface="Calibri" panose="020F0502020204030204" pitchFamily="34" charset="0"/>
              </a:rPr>
              <a:t>	Various SDMs exist, each with its own advantages and disadvantages </a:t>
            </a:r>
            <a:r>
              <a:rPr lang="en-US" sz="1100" dirty="0">
                <a:solidFill>
                  <a:srgbClr val="0D0D0D"/>
                </a:solidFill>
                <a:highlight>
                  <a:srgbClr val="FFFFFF"/>
                </a:highlight>
                <a:cs typeface="Calibri" panose="020F0502020204030204" pitchFamily="34" charset="0"/>
              </a:rPr>
              <a:t>(Li &amp; Wang, 2013; </a:t>
            </a:r>
            <a:r>
              <a:rPr lang="en-US" sz="1100" dirty="0" err="1">
                <a:solidFill>
                  <a:srgbClr val="0D0D0D"/>
                </a:solidFill>
                <a:highlight>
                  <a:srgbClr val="FFFFFF"/>
                </a:highlight>
                <a:cs typeface="Calibri" panose="020F0502020204030204" pitchFamily="34" charset="0"/>
              </a:rPr>
              <a:t>Valavi</a:t>
            </a:r>
            <a:r>
              <a:rPr lang="en-US" sz="1100" dirty="0">
                <a:solidFill>
                  <a:srgbClr val="0D0D0D"/>
                </a:solidFill>
                <a:highlight>
                  <a:srgbClr val="FFFFFF"/>
                </a:highlight>
                <a:cs typeface="Calibri" panose="020F0502020204030204" pitchFamily="34" charset="0"/>
              </a:rPr>
              <a:t> et al., 2021)</a:t>
            </a:r>
            <a:endParaRPr lang="fr-FR" dirty="0">
              <a:cs typeface="Calibri" panose="020F0502020204030204" pitchFamily="34" charset="0"/>
            </a:endParaRPr>
          </a:p>
        </p:txBody>
      </p:sp>
    </p:spTree>
    <p:extLst>
      <p:ext uri="{BB962C8B-B14F-4D97-AF65-F5344CB8AC3E}">
        <p14:creationId xmlns:p14="http://schemas.microsoft.com/office/powerpoint/2010/main" val="2026279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4604C1EC-98A5-2D90-BEBE-C93D73173DD1}"/>
              </a:ext>
            </a:extLst>
          </p:cNvPr>
          <p:cNvGraphicFramePr/>
          <p:nvPr>
            <p:extLst>
              <p:ext uri="{D42A27DB-BD31-4B8C-83A1-F6EECF244321}">
                <p14:modId xmlns:p14="http://schemas.microsoft.com/office/powerpoint/2010/main" val="2739765605"/>
              </p:ext>
            </p:extLst>
          </p:nvPr>
        </p:nvGraphicFramePr>
        <p:xfrm>
          <a:off x="822960" y="388832"/>
          <a:ext cx="11135360" cy="5832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Espace réservé du numéro de diapositive 21"/>
          <p:cNvSpPr>
            <a:spLocks noGrp="1"/>
          </p:cNvSpPr>
          <p:nvPr>
            <p:ph type="sldNum" sz="quarter" idx="12"/>
          </p:nvPr>
        </p:nvSpPr>
        <p:spPr/>
        <p:txBody>
          <a:bodyPr/>
          <a:lstStyle/>
          <a:p>
            <a:fld id="{E8E963B7-37A0-4AC9-95FB-AD85C5B13107}" type="slidenum">
              <a:rPr lang="fr-FR" smtClean="0">
                <a:cs typeface="Calibri" panose="020F0502020204030204" pitchFamily="34" charset="0"/>
              </a:rPr>
              <a:t>8</a:t>
            </a:fld>
            <a:endParaRPr lang="fr-FR" dirty="0">
              <a:cs typeface="Calibri" panose="020F0502020204030204" pitchFamily="34" charset="0"/>
            </a:endParaRPr>
          </a:p>
        </p:txBody>
      </p:sp>
      <p:sp>
        <p:nvSpPr>
          <p:cNvPr id="2" name="ZoneTexte 1">
            <a:extLst>
              <a:ext uri="{FF2B5EF4-FFF2-40B4-BE49-F238E27FC236}">
                <a16:creationId xmlns:a16="http://schemas.microsoft.com/office/drawing/2014/main" id="{557D3BB3-C34B-AE8B-7E94-EDF7A91EE44F}"/>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Introduction</a:t>
            </a:r>
          </a:p>
        </p:txBody>
      </p:sp>
      <p:sp>
        <p:nvSpPr>
          <p:cNvPr id="9" name="TextBox 8">
            <a:extLst>
              <a:ext uri="{FF2B5EF4-FFF2-40B4-BE49-F238E27FC236}">
                <a16:creationId xmlns:a16="http://schemas.microsoft.com/office/drawing/2014/main" id="{562CA33A-4473-6959-E814-D79EFFD6E398}"/>
              </a:ext>
            </a:extLst>
          </p:cNvPr>
          <p:cNvSpPr txBox="1"/>
          <p:nvPr/>
        </p:nvSpPr>
        <p:spPr>
          <a:xfrm>
            <a:off x="1578058" y="5720078"/>
            <a:ext cx="9395460" cy="369332"/>
          </a:xfrm>
          <a:prstGeom prst="rect">
            <a:avLst/>
          </a:prstGeom>
          <a:noFill/>
        </p:spPr>
        <p:txBody>
          <a:bodyPr wrap="square">
            <a:spAutoFit/>
          </a:bodyPr>
          <a:lstStyle/>
          <a:p>
            <a:r>
              <a:rPr lang="fr-FR" dirty="0" err="1"/>
              <a:t>Widely</a:t>
            </a:r>
            <a:r>
              <a:rPr lang="fr-FR" dirty="0"/>
              <a:t> </a:t>
            </a:r>
            <a:r>
              <a:rPr lang="fr-FR" dirty="0" err="1"/>
              <a:t>used</a:t>
            </a:r>
            <a:r>
              <a:rPr lang="fr-FR" dirty="0"/>
              <a:t> in </a:t>
            </a:r>
            <a:r>
              <a:rPr lang="fr-FR" dirty="0" err="1"/>
              <a:t>recent</a:t>
            </a:r>
            <a:r>
              <a:rPr lang="fr-FR" dirty="0"/>
              <a:t> </a:t>
            </a:r>
            <a:r>
              <a:rPr lang="fr-FR" dirty="0" err="1"/>
              <a:t>studies</a:t>
            </a:r>
            <a:r>
              <a:rPr lang="fr-FR" dirty="0"/>
              <a:t> </a:t>
            </a:r>
            <a:r>
              <a:rPr lang="fr-FR" sz="1100" dirty="0"/>
              <a:t>(Li &amp; Wang, 2013; </a:t>
            </a:r>
            <a:r>
              <a:rPr lang="fr-FR" sz="1100" dirty="0" err="1">
                <a:effectLst/>
                <a:ea typeface="Calibri" panose="020F0502020204030204" pitchFamily="34" charset="0"/>
              </a:rPr>
              <a:t>Rutgers</a:t>
            </a:r>
            <a:r>
              <a:rPr lang="fr-FR" sz="1100" dirty="0">
                <a:effectLst/>
                <a:ea typeface="Calibri" panose="020F0502020204030204" pitchFamily="34" charset="0"/>
              </a:rPr>
              <a:t> et al., 2016;</a:t>
            </a:r>
            <a:r>
              <a:rPr lang="fr-FR" sz="1100" dirty="0"/>
              <a:t> </a:t>
            </a:r>
            <a:r>
              <a:rPr lang="fr-FR" sz="1100" dirty="0" err="1"/>
              <a:t>Valavi</a:t>
            </a:r>
            <a:r>
              <a:rPr lang="fr-FR" sz="1100" dirty="0"/>
              <a:t> et al., 2021; </a:t>
            </a:r>
            <a:r>
              <a:rPr lang="fr-FR" sz="1100" dirty="0">
                <a:cs typeface="Calibri" panose="020F0502020204030204" pitchFamily="34" charset="0"/>
              </a:rPr>
              <a:t>Fourcade &amp; </a:t>
            </a:r>
            <a:r>
              <a:rPr lang="fr-FR" sz="1100" dirty="0" err="1">
                <a:cs typeface="Calibri" panose="020F0502020204030204" pitchFamily="34" charset="0"/>
              </a:rPr>
              <a:t>Vercauteren</a:t>
            </a:r>
            <a:r>
              <a:rPr lang="fr-FR" sz="1100" dirty="0">
                <a:cs typeface="Calibri" panose="020F0502020204030204" pitchFamily="34" charset="0"/>
              </a:rPr>
              <a:t>, 2022</a:t>
            </a:r>
            <a:r>
              <a:rPr lang="fr-FR" sz="1100" dirty="0"/>
              <a:t>; </a:t>
            </a:r>
            <a:r>
              <a:rPr lang="fr-FR" sz="1100" dirty="0" err="1"/>
              <a:t>Salako</a:t>
            </a:r>
            <a:r>
              <a:rPr lang="fr-FR" sz="1100" dirty="0"/>
              <a:t> et al., 2023)</a:t>
            </a:r>
            <a:endParaRPr lang="fr-FR" dirty="0"/>
          </a:p>
        </p:txBody>
      </p:sp>
    </p:spTree>
    <p:extLst>
      <p:ext uri="{BB962C8B-B14F-4D97-AF65-F5344CB8AC3E}">
        <p14:creationId xmlns:p14="http://schemas.microsoft.com/office/powerpoint/2010/main" val="856280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21"/>
          <p:cNvSpPr>
            <a:spLocks noGrp="1"/>
          </p:cNvSpPr>
          <p:nvPr>
            <p:ph type="sldNum" sz="quarter" idx="12"/>
          </p:nvPr>
        </p:nvSpPr>
        <p:spPr>
          <a:xfrm>
            <a:off x="9229725" y="6423025"/>
            <a:ext cx="2743200" cy="365125"/>
          </a:xfrm>
        </p:spPr>
        <p:txBody>
          <a:bodyPr/>
          <a:lstStyle/>
          <a:p>
            <a:fld id="{E8E963B7-37A0-4AC9-95FB-AD85C5B13107}" type="slidenum">
              <a:rPr lang="fr-FR" smtClean="0">
                <a:cs typeface="Calibri" panose="020F0502020204030204" pitchFamily="34" charset="0"/>
              </a:rPr>
              <a:t>9</a:t>
            </a:fld>
            <a:endParaRPr lang="fr-FR" dirty="0">
              <a:cs typeface="Calibri" panose="020F0502020204030204" pitchFamily="34" charset="0"/>
            </a:endParaRPr>
          </a:p>
        </p:txBody>
      </p:sp>
      <p:sp>
        <p:nvSpPr>
          <p:cNvPr id="23" name="Rectangle : coins arrondis 22">
            <a:extLst>
              <a:ext uri="{FF2B5EF4-FFF2-40B4-BE49-F238E27FC236}">
                <a16:creationId xmlns:a16="http://schemas.microsoft.com/office/drawing/2014/main" id="{4A178791-2430-46BC-B5BE-80730C3EB4C9}"/>
              </a:ext>
            </a:extLst>
          </p:cNvPr>
          <p:cNvSpPr/>
          <p:nvPr/>
        </p:nvSpPr>
        <p:spPr>
          <a:xfrm>
            <a:off x="2325778" y="1701522"/>
            <a:ext cx="9744301" cy="3565231"/>
          </a:xfrm>
          <a:prstGeom prst="roundRect">
            <a:avLst/>
          </a:prstGeom>
          <a:ln>
            <a:solidFill>
              <a:schemeClr val="bg1"/>
            </a:solidFill>
          </a:ln>
        </p:spPr>
        <p:txBody>
          <a:bodyPr wrap="square">
            <a:spAutoFit/>
          </a:bodyPr>
          <a:lstStyle/>
          <a:p>
            <a:pPr>
              <a:lnSpc>
                <a:spcPct val="150000"/>
              </a:lnSpc>
            </a:pPr>
            <a:r>
              <a:rPr lang="en-US" dirty="0">
                <a:solidFill>
                  <a:srgbClr val="0D0D0D"/>
                </a:solidFill>
                <a:cs typeface="Calibri" panose="020F0502020204030204" pitchFamily="34" charset="0"/>
              </a:rPr>
              <a:t>Identify the </a:t>
            </a:r>
            <a:r>
              <a:rPr lang="en-US" sz="2000" b="1" dirty="0">
                <a:solidFill>
                  <a:srgbClr val="7030A0"/>
                </a:solidFill>
                <a:cs typeface="Calibri" panose="020F0502020204030204" pitchFamily="34" charset="0"/>
              </a:rPr>
              <a:t>best modeling algorithms </a:t>
            </a:r>
            <a:r>
              <a:rPr lang="en-US" dirty="0">
                <a:solidFill>
                  <a:srgbClr val="0D0D0D"/>
                </a:solidFill>
                <a:cs typeface="Calibri" panose="020F0502020204030204" pitchFamily="34" charset="0"/>
              </a:rPr>
              <a:t>for predicting </a:t>
            </a:r>
            <a:r>
              <a:rPr lang="en-US" sz="2000" b="1" dirty="0">
                <a:solidFill>
                  <a:srgbClr val="7030A0"/>
                </a:solidFill>
                <a:cs typeface="Calibri" panose="020F0502020204030204" pitchFamily="34" charset="0"/>
              </a:rPr>
              <a:t>earthworm</a:t>
            </a:r>
            <a:r>
              <a:rPr lang="en-US" dirty="0">
                <a:solidFill>
                  <a:srgbClr val="0D0D0D"/>
                </a:solidFill>
                <a:cs typeface="Calibri" panose="020F0502020204030204" pitchFamily="34" charset="0"/>
              </a:rPr>
              <a:t> </a:t>
            </a:r>
            <a:r>
              <a:rPr lang="en-US" b="0" i="0" dirty="0">
                <a:solidFill>
                  <a:srgbClr val="0D0D0D"/>
                </a:solidFill>
                <a:effectLst/>
                <a:highlight>
                  <a:srgbClr val="FFFFFF"/>
                </a:highlight>
                <a:cs typeface="Calibri" panose="020F0502020204030204" pitchFamily="34" charset="0"/>
              </a:rPr>
              <a:t>total abundance (individuals per m²), total biomass (g per m²), and total taxonomic richness (number of taxa in the plot)</a:t>
            </a:r>
            <a:r>
              <a:rPr lang="en-US" dirty="0">
                <a:solidFill>
                  <a:srgbClr val="0D0D0D"/>
                </a:solidFill>
                <a:cs typeface="Calibri" panose="020F0502020204030204" pitchFamily="34" charset="0"/>
              </a:rPr>
              <a:t> </a:t>
            </a:r>
          </a:p>
          <a:p>
            <a:pPr>
              <a:lnSpc>
                <a:spcPct val="200000"/>
              </a:lnSpc>
            </a:pPr>
            <a:endParaRPr lang="en-US" dirty="0">
              <a:solidFill>
                <a:srgbClr val="0D0D0D"/>
              </a:solidFill>
              <a:cs typeface="Calibri" panose="020F0502020204030204" pitchFamily="34" charset="0"/>
            </a:endParaRPr>
          </a:p>
          <a:p>
            <a:pPr>
              <a:lnSpc>
                <a:spcPct val="200000"/>
              </a:lnSpc>
            </a:pPr>
            <a:r>
              <a:rPr lang="en-US" b="0" i="0" dirty="0">
                <a:solidFill>
                  <a:srgbClr val="0D0D0D"/>
                </a:solidFill>
                <a:effectLst/>
                <a:highlight>
                  <a:srgbClr val="FFFFFF"/>
                </a:highlight>
                <a:cs typeface="Calibri" panose="020F0502020204030204" pitchFamily="34" charset="0"/>
              </a:rPr>
              <a:t>Quantify and rank the influence of </a:t>
            </a:r>
            <a:r>
              <a:rPr lang="en-US" sz="2000" b="1" i="0" dirty="0">
                <a:solidFill>
                  <a:srgbClr val="7030A0"/>
                </a:solidFill>
                <a:effectLst/>
                <a:highlight>
                  <a:srgbClr val="FFFFFF"/>
                </a:highlight>
                <a:cs typeface="Calibri" panose="020F0502020204030204" pitchFamily="34" charset="0"/>
              </a:rPr>
              <a:t>environmental factors </a:t>
            </a:r>
            <a:r>
              <a:rPr lang="en-US" b="0" i="0" dirty="0">
                <a:solidFill>
                  <a:srgbClr val="0D0D0D"/>
                </a:solidFill>
                <a:effectLst/>
                <a:highlight>
                  <a:srgbClr val="FFFFFF"/>
                </a:highlight>
                <a:cs typeface="Calibri" panose="020F0502020204030204" pitchFamily="34" charset="0"/>
              </a:rPr>
              <a:t>on earthworm </a:t>
            </a:r>
            <a:r>
              <a:rPr lang="en-US" dirty="0">
                <a:solidFill>
                  <a:srgbClr val="0D0D0D"/>
                </a:solidFill>
                <a:cs typeface="Calibri" panose="020F0502020204030204" pitchFamily="34" charset="0"/>
              </a:rPr>
              <a:t>parameters</a:t>
            </a:r>
          </a:p>
          <a:p>
            <a:pPr>
              <a:lnSpc>
                <a:spcPct val="200000"/>
              </a:lnSpc>
            </a:pPr>
            <a:endParaRPr lang="en-US" dirty="0">
              <a:solidFill>
                <a:srgbClr val="0D0D0D"/>
              </a:solidFill>
              <a:cs typeface="Calibri" panose="020F0502020204030204" pitchFamily="34" charset="0"/>
            </a:endParaRPr>
          </a:p>
          <a:p>
            <a:pPr>
              <a:lnSpc>
                <a:spcPct val="200000"/>
              </a:lnSpc>
            </a:pPr>
            <a:r>
              <a:rPr lang="en-US" dirty="0">
                <a:solidFill>
                  <a:srgbClr val="0D0D0D"/>
                </a:solidFill>
                <a:highlight>
                  <a:srgbClr val="FFFFFF"/>
                </a:highlight>
                <a:cs typeface="Calibri" panose="020F0502020204030204" pitchFamily="34" charset="0"/>
              </a:rPr>
              <a:t>P</a:t>
            </a:r>
            <a:r>
              <a:rPr lang="en-US" b="0" i="0" dirty="0">
                <a:solidFill>
                  <a:srgbClr val="0D0D0D"/>
                </a:solidFill>
                <a:effectLst/>
                <a:highlight>
                  <a:srgbClr val="FFFFFF"/>
                </a:highlight>
                <a:cs typeface="Calibri" panose="020F0502020204030204" pitchFamily="34" charset="0"/>
              </a:rPr>
              <a:t>redict </a:t>
            </a:r>
            <a:r>
              <a:rPr lang="en-US" dirty="0">
                <a:solidFill>
                  <a:srgbClr val="0D0D0D"/>
                </a:solidFill>
                <a:highlight>
                  <a:srgbClr val="FFFFFF"/>
                </a:highlight>
                <a:cs typeface="Calibri" panose="020F0502020204030204" pitchFamily="34" charset="0"/>
              </a:rPr>
              <a:t>earthworm </a:t>
            </a:r>
            <a:r>
              <a:rPr lang="en-US" b="0" i="0" dirty="0">
                <a:solidFill>
                  <a:srgbClr val="0D0D0D"/>
                </a:solidFill>
                <a:effectLst/>
                <a:highlight>
                  <a:srgbClr val="FFFFFF"/>
                </a:highlight>
                <a:cs typeface="Calibri" panose="020F0502020204030204" pitchFamily="34" charset="0"/>
              </a:rPr>
              <a:t>diversity and distribution in </a:t>
            </a:r>
            <a:r>
              <a:rPr lang="en-US" sz="2000" b="1" i="0" dirty="0">
                <a:solidFill>
                  <a:srgbClr val="7030A0"/>
                </a:solidFill>
                <a:effectLst/>
                <a:highlight>
                  <a:srgbClr val="FFFFFF"/>
                </a:highlight>
                <a:cs typeface="Calibri" panose="020F0502020204030204" pitchFamily="34" charset="0"/>
              </a:rPr>
              <a:t>France</a:t>
            </a:r>
            <a:endParaRPr lang="fr-FR" b="1" dirty="0">
              <a:solidFill>
                <a:srgbClr val="7030A0"/>
              </a:solidFill>
              <a:ea typeface="Calibri"/>
              <a:cs typeface="Calibri" panose="020F0502020204030204" pitchFamily="34" charset="0"/>
            </a:endParaRPr>
          </a:p>
        </p:txBody>
      </p:sp>
      <p:sp>
        <p:nvSpPr>
          <p:cNvPr id="6" name="ZoneTexte 5">
            <a:extLst>
              <a:ext uri="{FF2B5EF4-FFF2-40B4-BE49-F238E27FC236}">
                <a16:creationId xmlns:a16="http://schemas.microsoft.com/office/drawing/2014/main" id="{80CF741F-5AA2-4FB8-A6F6-8393DBE59DDA}"/>
              </a:ext>
            </a:extLst>
          </p:cNvPr>
          <p:cNvSpPr txBox="1"/>
          <p:nvPr/>
        </p:nvSpPr>
        <p:spPr>
          <a:xfrm>
            <a:off x="0" y="204281"/>
            <a:ext cx="12191999" cy="523220"/>
          </a:xfrm>
          <a:prstGeom prst="rect">
            <a:avLst/>
          </a:prstGeom>
          <a:noFill/>
        </p:spPr>
        <p:txBody>
          <a:bodyPr wrap="square" rtlCol="0">
            <a:spAutoFit/>
          </a:bodyPr>
          <a:lstStyle/>
          <a:p>
            <a:pPr algn="ctr"/>
            <a:r>
              <a:rPr lang="fr-FR" sz="2800" b="1" dirty="0">
                <a:cs typeface="Calibri" panose="020F0502020204030204" pitchFamily="34" charset="0"/>
              </a:rPr>
              <a:t>Introduction</a:t>
            </a:r>
          </a:p>
        </p:txBody>
      </p:sp>
      <p:sp>
        <p:nvSpPr>
          <p:cNvPr id="4" name="Rectangle 3">
            <a:extLst>
              <a:ext uri="{FF2B5EF4-FFF2-40B4-BE49-F238E27FC236}">
                <a16:creationId xmlns:a16="http://schemas.microsoft.com/office/drawing/2014/main" id="{E1C70199-A088-472F-8A16-C63A13FA3240}"/>
              </a:ext>
            </a:extLst>
          </p:cNvPr>
          <p:cNvSpPr/>
          <p:nvPr/>
        </p:nvSpPr>
        <p:spPr>
          <a:xfrm>
            <a:off x="1796910" y="861696"/>
            <a:ext cx="1525097" cy="461665"/>
          </a:xfrm>
          <a:prstGeom prst="rect">
            <a:avLst/>
          </a:prstGeom>
        </p:spPr>
        <p:txBody>
          <a:bodyPr wrap="none">
            <a:spAutoFit/>
          </a:bodyPr>
          <a:lstStyle/>
          <a:p>
            <a:r>
              <a:rPr lang="fr-FR" sz="2400" b="1" dirty="0">
                <a:solidFill>
                  <a:srgbClr val="7030A0"/>
                </a:solidFill>
                <a:cs typeface="Calibri" panose="020F0502020204030204" pitchFamily="34" charset="0"/>
              </a:rPr>
              <a:t>Objectives</a:t>
            </a:r>
            <a:endParaRPr lang="fr-FR" sz="2400" dirty="0">
              <a:cs typeface="Calibri" panose="020F0502020204030204" pitchFamily="34" charset="0"/>
            </a:endParaRPr>
          </a:p>
        </p:txBody>
      </p:sp>
      <p:pic>
        <p:nvPicPr>
          <p:cNvPr id="3" name="Graphic 2" descr="Bullseye outline">
            <a:extLst>
              <a:ext uri="{FF2B5EF4-FFF2-40B4-BE49-F238E27FC236}">
                <a16:creationId xmlns:a16="http://schemas.microsoft.com/office/drawing/2014/main" id="{A3FFA6CE-B84E-E626-A233-1DFC7CAE51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315" y="543157"/>
            <a:ext cx="914400" cy="914400"/>
          </a:xfrm>
          <a:prstGeom prst="rect">
            <a:avLst/>
          </a:prstGeom>
        </p:spPr>
      </p:pic>
      <p:pic>
        <p:nvPicPr>
          <p:cNvPr id="7" name="Graphic 6" descr="Badge 3 with solid fill">
            <a:extLst>
              <a:ext uri="{FF2B5EF4-FFF2-40B4-BE49-F238E27FC236}">
                <a16:creationId xmlns:a16="http://schemas.microsoft.com/office/drawing/2014/main" id="{76FA08F3-7F87-C739-1D7F-8792D41B16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1355" y="4401692"/>
            <a:ext cx="914400" cy="914400"/>
          </a:xfrm>
          <a:prstGeom prst="rect">
            <a:avLst/>
          </a:prstGeom>
        </p:spPr>
      </p:pic>
      <p:pic>
        <p:nvPicPr>
          <p:cNvPr id="9" name="Graphic 8" descr="Badge with solid fill">
            <a:extLst>
              <a:ext uri="{FF2B5EF4-FFF2-40B4-BE49-F238E27FC236}">
                <a16:creationId xmlns:a16="http://schemas.microsoft.com/office/drawing/2014/main" id="{DFB088E0-7844-B007-EA73-EC00BBE93B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1355" y="3264102"/>
            <a:ext cx="914400" cy="914400"/>
          </a:xfrm>
          <a:prstGeom prst="rect">
            <a:avLst/>
          </a:prstGeom>
        </p:spPr>
      </p:pic>
      <p:pic>
        <p:nvPicPr>
          <p:cNvPr id="11" name="Graphic 10" descr="Badge 1 with solid fill">
            <a:extLst>
              <a:ext uri="{FF2B5EF4-FFF2-40B4-BE49-F238E27FC236}">
                <a16:creationId xmlns:a16="http://schemas.microsoft.com/office/drawing/2014/main" id="{187AC752-AAE2-680B-B20B-51980E5044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41355" y="1943582"/>
            <a:ext cx="914400" cy="914400"/>
          </a:xfrm>
          <a:prstGeom prst="rect">
            <a:avLst/>
          </a:prstGeom>
        </p:spPr>
      </p:pic>
    </p:spTree>
    <p:extLst>
      <p:ext uri="{BB962C8B-B14F-4D97-AF65-F5344CB8AC3E}">
        <p14:creationId xmlns:p14="http://schemas.microsoft.com/office/powerpoint/2010/main" val="256092820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8996</Words>
  <Application>Microsoft Office PowerPoint</Application>
  <PresentationFormat>Widescreen</PresentationFormat>
  <Paragraphs>852</Paragraphs>
  <Slides>58</Slides>
  <Notes>48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Yu Mincho</vt:lpstr>
      <vt:lpstr>Aptos</vt:lpstr>
      <vt:lpstr>Arial</vt:lpstr>
      <vt:lpstr>Calibri</vt:lpstr>
      <vt:lpstr>Calibri Light</vt:lpstr>
      <vt:lpstr>Cambria Math</vt:lpstr>
      <vt:lpstr>Times New Roman</vt:lpstr>
      <vt:lpstr>Wingdings</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abdou</dc:creator>
  <cp:lastModifiedBy>Abdourahmane DIALLO</cp:lastModifiedBy>
  <cp:revision>873</cp:revision>
  <cp:lastPrinted>2021-05-31T06:05:55Z</cp:lastPrinted>
  <dcterms:created xsi:type="dcterms:W3CDTF">2021-01-28T13:30:06Z</dcterms:created>
  <dcterms:modified xsi:type="dcterms:W3CDTF">2024-06-18T08:24:31Z</dcterms:modified>
  <cp:contentStatus/>
</cp:coreProperties>
</file>